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4" r:id="rId2"/>
    <p:sldMasterId id="2147483738" r:id="rId3"/>
  </p:sldMasterIdLst>
  <p:notesMasterIdLst>
    <p:notesMasterId r:id="rId11"/>
  </p:notesMasterIdLst>
  <p:sldIdLst>
    <p:sldId id="257" r:id="rId4"/>
    <p:sldId id="483" r:id="rId5"/>
    <p:sldId id="480" r:id="rId6"/>
    <p:sldId id="475" r:id="rId7"/>
    <p:sldId id="474" r:id="rId8"/>
    <p:sldId id="484" r:id="rId9"/>
    <p:sldId id="438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A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19" autoAdjust="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2CC82-B4D1-4FB1-8C4C-296CF775B1DA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D578C-968B-4B2D-ACBF-79523DC94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048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i-FI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6757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1622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6487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352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614DA34-86FF-414E-87BF-84834666ED27}" type="slidenum">
              <a:rPr lang="en-US" sz="1200">
                <a:latin typeface="Times" pitchFamily="18" charset="0"/>
              </a:rPr>
              <a:pPr/>
              <a:t>4</a:t>
            </a:fld>
            <a:endParaRPr lang="en-US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i-FI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6757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1622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6487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352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614DA34-86FF-414E-87BF-84834666ED27}" type="slidenum">
              <a:rPr lang="en-US" sz="1200">
                <a:latin typeface="Times" pitchFamily="18" charset="0"/>
              </a:rPr>
              <a:pPr/>
              <a:t>5</a:t>
            </a:fld>
            <a:endParaRPr lang="en-US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2" y="3084196"/>
            <a:ext cx="7632701" cy="1630688"/>
          </a:xfrm>
        </p:spPr>
        <p:txBody>
          <a:bodyPr anchor="t" anchorCtr="0">
            <a:no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2" y="4714885"/>
            <a:ext cx="7632701" cy="113358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KansallisK_MV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780" y="1371586"/>
            <a:ext cx="1428207" cy="14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700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291" y="2657470"/>
            <a:ext cx="8353425" cy="1543063"/>
          </a:xfrm>
        </p:spPr>
        <p:txBody>
          <a:bodyPr anchor="ctr" anchorCtr="0"/>
          <a:lstStyle>
            <a:lvl1pPr algn="ctr">
              <a:defRPr sz="4000" b="0" cap="none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7C4A90-85BB-41D1-997F-CDB3BAAB3B15}" type="datetime4">
              <a:rPr lang="fi-FI" smtClean="0">
                <a:solidFill>
                  <a:prstClr val="white"/>
                </a:solidFill>
              </a:rPr>
              <a:pPr/>
              <a:t>24. lokakuuta 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>
                <a:solidFill>
                  <a:prstClr val="white"/>
                </a:solidFill>
              </a:rPr>
              <a:t>Esityksen nimi / Tekijän nimi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85881-193F-4971-A18D-8EB0BB307317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9" name="Picture 8" descr="KansallisK_NEGA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0037" y="342878"/>
            <a:ext cx="759509" cy="794880"/>
          </a:xfrm>
          <a:prstGeom prst="rect">
            <a:avLst/>
          </a:prstGeom>
          <a:effectLst>
            <a:outerShdw blurRad="317500" algn="ctr" rotWithShape="0">
              <a:prstClr val="black">
                <a:alpha val="8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98414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F3EE3BB6-5A7C-4F69-B445-D4D9A5136F7C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8836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90" y="1268730"/>
            <a:ext cx="8353425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392681"/>
            <a:ext cx="4100512" cy="38014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92681"/>
            <a:ext cx="4100513" cy="38014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E3B43569-F840-4477-B5A4-E747E8D47AAB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3328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2392682"/>
            <a:ext cx="4102100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824135"/>
            <a:ext cx="4102100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2392682"/>
            <a:ext cx="4103687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823212"/>
            <a:ext cx="4103687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1066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2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4105276" cy="10363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2392682"/>
            <a:ext cx="4102100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824136"/>
            <a:ext cx="4102100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2392682"/>
            <a:ext cx="4103687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823212"/>
            <a:ext cx="4103687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3441" y="1268730"/>
            <a:ext cx="4103687" cy="103632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000" b="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1352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2 titl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4105276" cy="10363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88" y="2392683"/>
            <a:ext cx="4102100" cy="38014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392683"/>
            <a:ext cx="4103687" cy="38014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3441" y="1268730"/>
            <a:ext cx="4103687" cy="103632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000" b="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6592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32410"/>
            <a:ext cx="7391422" cy="927696"/>
          </a:xfrm>
        </p:spPr>
        <p:txBody>
          <a:bodyPr>
            <a:normAutofit/>
          </a:bodyPr>
          <a:lstStyle>
            <a:lvl1pPr algn="r"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792CE546-2DC5-418C-89CB-555034A0C80D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3627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9F494E79-17BC-494B-B37C-E105556056D2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8023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2277" y="0"/>
            <a:ext cx="7451725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1104878" cy="1554480"/>
          </a:xfrm>
        </p:spPr>
        <p:txBody>
          <a:bodyPr anchor="t" anchorCtr="0">
            <a:noAutofit/>
          </a:bodyPr>
          <a:lstStyle>
            <a:lvl1pPr algn="l">
              <a:defRPr sz="1400" b="0" i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315EEAD8-5256-4979-9A25-5D5AD44E2223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71670" y="6539866"/>
            <a:ext cx="5237180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23528" y="6280517"/>
            <a:ext cx="1368152" cy="345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97435" y="5848472"/>
            <a:ext cx="1396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</a:rPr>
              <a:t>DIGITOINTI- JA </a:t>
            </a:r>
            <a:br>
              <a:rPr lang="fi-FI" sz="1200" dirty="0">
                <a:solidFill>
                  <a:prstClr val="black"/>
                </a:solidFill>
              </a:rPr>
            </a:br>
            <a:r>
              <a:rPr lang="fi-FI" sz="1200" dirty="0">
                <a:solidFill>
                  <a:prstClr val="black"/>
                </a:solidFill>
              </a:rPr>
              <a:t>KONSERVOINTI-</a:t>
            </a:r>
            <a:br>
              <a:rPr lang="fi-FI" sz="1200" dirty="0">
                <a:solidFill>
                  <a:prstClr val="black"/>
                </a:solidFill>
              </a:rPr>
            </a:br>
            <a:r>
              <a:rPr lang="fi-FI" sz="1200" dirty="0">
                <a:solidFill>
                  <a:prstClr val="black"/>
                </a:solidFill>
              </a:rPr>
              <a:t>KESKUS</a:t>
            </a:r>
          </a:p>
        </p:txBody>
      </p:sp>
    </p:spTree>
    <p:extLst>
      <p:ext uri="{BB962C8B-B14F-4D97-AF65-F5344CB8AC3E}">
        <p14:creationId xmlns:p14="http://schemas.microsoft.com/office/powerpoint/2010/main" val="28362223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nsallisK_MV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57623" y="2657470"/>
            <a:ext cx="1428207" cy="14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516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2" y="3084196"/>
            <a:ext cx="7632701" cy="1630688"/>
          </a:xfrm>
        </p:spPr>
        <p:txBody>
          <a:bodyPr anchor="t" anchorCtr="0">
            <a:no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2" y="4714885"/>
            <a:ext cx="7632701" cy="113358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ADD473-853F-453A-B62E-C5F7E1A461C2}" type="datetime4">
              <a:rPr lang="fi-FI" smtClean="0">
                <a:solidFill>
                  <a:prstClr val="white"/>
                </a:solidFill>
              </a:rPr>
              <a:pPr/>
              <a:t>24. lokakuuta 2013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Esityksen nimi / Tekijän nimi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85881-193F-4971-A18D-8EB0BB307317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9" name="Picture 8" descr="KansallisK_NEGA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7" y="1371586"/>
            <a:ext cx="1428207" cy="1494720"/>
          </a:xfrm>
          <a:prstGeom prst="rect">
            <a:avLst/>
          </a:prstGeom>
          <a:effectLst>
            <a:outerShdw blurRad="317500" algn="ctr" rotWithShape="0">
              <a:prstClr val="black">
                <a:alpha val="8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89860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3084196"/>
            <a:ext cx="7632701" cy="1630688"/>
          </a:xfrm>
        </p:spPr>
        <p:txBody>
          <a:bodyPr anchor="t" anchorCtr="0">
            <a:no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0" y="4714884"/>
            <a:ext cx="7632701" cy="113358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KansallisK_MV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778" y="1371586"/>
            <a:ext cx="1428207" cy="14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42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3084196"/>
            <a:ext cx="7632701" cy="1630688"/>
          </a:xfrm>
        </p:spPr>
        <p:txBody>
          <a:bodyPr anchor="t" anchorCtr="0">
            <a:no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0" y="4714884"/>
            <a:ext cx="7632701" cy="113358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ADD473-853F-453A-B62E-C5F7E1A461C2}" type="datetime4">
              <a:rPr lang="fi-FI" smtClean="0">
                <a:solidFill>
                  <a:prstClr val="white"/>
                </a:solidFill>
              </a:rPr>
              <a:pPr/>
              <a:t>24. lokakuuta 2013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Esityksen nimi / Tekijän nimi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85881-193F-4971-A18D-8EB0BB307317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9" name="Picture 8" descr="KansallisK_NEGA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5" y="1371586"/>
            <a:ext cx="1428207" cy="1494720"/>
          </a:xfrm>
          <a:prstGeom prst="rect">
            <a:avLst/>
          </a:prstGeom>
          <a:effectLst>
            <a:outerShdw blurRad="317500" algn="ctr" rotWithShape="0">
              <a:prstClr val="black">
                <a:alpha val="8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67425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392680"/>
            <a:ext cx="8353425" cy="380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Esityksen nimi / </a:t>
            </a:r>
            <a:r>
              <a:rPr lang="en-GB" dirty="0" err="1">
                <a:solidFill>
                  <a:prstClr val="black"/>
                </a:solidFill>
              </a:rPr>
              <a:t>Tekijän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nimi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4220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084889" y="0"/>
            <a:ext cx="3059111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5462597" cy="10363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392680"/>
            <a:ext cx="5462597" cy="380142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075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572001" y="0"/>
            <a:ext cx="4571999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3962399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392680"/>
            <a:ext cx="3962399" cy="380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3821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W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1" y="4552949"/>
            <a:ext cx="9143999" cy="23050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7" y="1268730"/>
            <a:ext cx="8353426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392679"/>
            <a:ext cx="4100512" cy="1814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92679"/>
            <a:ext cx="4100513" cy="1814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397433" y="4219927"/>
            <a:ext cx="3099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</a:rPr>
              <a:t>DIGITOINTI- JA KONSERVOINTIKESKUS</a:t>
            </a:r>
          </a:p>
        </p:txBody>
      </p:sp>
    </p:spTree>
    <p:extLst>
      <p:ext uri="{BB962C8B-B14F-4D97-AF65-F5344CB8AC3E}">
        <p14:creationId xmlns:p14="http://schemas.microsoft.com/office/powerpoint/2010/main" val="667207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572001" y="0"/>
            <a:ext cx="4571999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289" y="3958582"/>
            <a:ext cx="3890960" cy="1630688"/>
          </a:xfrm>
        </p:spPr>
        <p:txBody>
          <a:bodyPr anchor="b" anchorCtr="0">
            <a:noAutofit/>
          </a:bodyPr>
          <a:lstStyle>
            <a:lvl1pPr algn="l">
              <a:defRPr sz="30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95289" y="5589271"/>
            <a:ext cx="3890960" cy="69124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476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Freeform 6"/>
          <p:cNvSpPr>
            <a:spLocks noEditPoints="1"/>
          </p:cNvSpPr>
          <p:nvPr userDrawn="1"/>
        </p:nvSpPr>
        <p:spPr bwMode="auto">
          <a:xfrm>
            <a:off x="5992814" y="0"/>
            <a:ext cx="3151187" cy="6858000"/>
          </a:xfrm>
          <a:custGeom>
            <a:avLst/>
            <a:gdLst/>
            <a:ahLst/>
            <a:cxnLst>
              <a:cxn ang="0">
                <a:pos x="830" y="644"/>
              </a:cxn>
              <a:cxn ang="0">
                <a:pos x="890" y="1509"/>
              </a:cxn>
              <a:cxn ang="0">
                <a:pos x="1533" y="2137"/>
              </a:cxn>
              <a:cxn ang="0">
                <a:pos x="556" y="2076"/>
              </a:cxn>
              <a:cxn ang="0">
                <a:pos x="28" y="1343"/>
              </a:cxn>
              <a:cxn ang="0">
                <a:pos x="154" y="377"/>
              </a:cxn>
              <a:cxn ang="0">
                <a:pos x="3857" y="2506"/>
              </a:cxn>
              <a:cxn ang="0">
                <a:pos x="3298" y="744"/>
              </a:cxn>
              <a:cxn ang="0">
                <a:pos x="3400" y="8"/>
              </a:cxn>
              <a:cxn ang="0">
                <a:pos x="2626" y="6885"/>
              </a:cxn>
              <a:cxn ang="0">
                <a:pos x="2194" y="5570"/>
              </a:cxn>
              <a:cxn ang="0">
                <a:pos x="2804" y="5610"/>
              </a:cxn>
              <a:cxn ang="0">
                <a:pos x="3152" y="6376"/>
              </a:cxn>
              <a:cxn ang="0">
                <a:pos x="3816" y="6072"/>
              </a:cxn>
              <a:cxn ang="0">
                <a:pos x="3497" y="6918"/>
              </a:cxn>
              <a:cxn ang="0">
                <a:pos x="3275" y="5808"/>
              </a:cxn>
              <a:cxn ang="0">
                <a:pos x="2745" y="5394"/>
              </a:cxn>
              <a:cxn ang="0">
                <a:pos x="1889" y="5689"/>
              </a:cxn>
              <a:cxn ang="0">
                <a:pos x="1519" y="5705"/>
              </a:cxn>
              <a:cxn ang="0">
                <a:pos x="1798" y="5110"/>
              </a:cxn>
              <a:cxn ang="0">
                <a:pos x="2555" y="4864"/>
              </a:cxn>
              <a:cxn ang="0">
                <a:pos x="2769" y="4708"/>
              </a:cxn>
              <a:cxn ang="0">
                <a:pos x="1986" y="4142"/>
              </a:cxn>
              <a:cxn ang="0">
                <a:pos x="1442" y="4272"/>
              </a:cxn>
              <a:cxn ang="0">
                <a:pos x="1072" y="4411"/>
              </a:cxn>
              <a:cxn ang="0">
                <a:pos x="1081" y="3862"/>
              </a:cxn>
              <a:cxn ang="0">
                <a:pos x="1674" y="3333"/>
              </a:cxn>
              <a:cxn ang="0">
                <a:pos x="2556" y="3573"/>
              </a:cxn>
              <a:cxn ang="0">
                <a:pos x="3195" y="4337"/>
              </a:cxn>
              <a:cxn ang="0">
                <a:pos x="2498" y="3148"/>
              </a:cxn>
              <a:cxn ang="0">
                <a:pos x="1681" y="2856"/>
              </a:cxn>
              <a:cxn ang="0">
                <a:pos x="928" y="3237"/>
              </a:cxn>
              <a:cxn ang="0">
                <a:pos x="810" y="2842"/>
              </a:cxn>
              <a:cxn ang="0">
                <a:pos x="1401" y="2362"/>
              </a:cxn>
              <a:cxn ang="0">
                <a:pos x="2300" y="2416"/>
              </a:cxn>
              <a:cxn ang="0">
                <a:pos x="2957" y="2824"/>
              </a:cxn>
              <a:cxn ang="0">
                <a:pos x="2455" y="2266"/>
              </a:cxn>
              <a:cxn ang="0">
                <a:pos x="2191" y="2019"/>
              </a:cxn>
              <a:cxn ang="0">
                <a:pos x="2537" y="1487"/>
              </a:cxn>
              <a:cxn ang="0">
                <a:pos x="2403" y="657"/>
              </a:cxn>
              <a:cxn ang="0">
                <a:pos x="1828" y="383"/>
              </a:cxn>
              <a:cxn ang="0">
                <a:pos x="1465" y="748"/>
              </a:cxn>
              <a:cxn ang="0">
                <a:pos x="1533" y="1442"/>
              </a:cxn>
              <a:cxn ang="0">
                <a:pos x="1919" y="1556"/>
              </a:cxn>
              <a:cxn ang="0">
                <a:pos x="2079" y="1058"/>
              </a:cxn>
              <a:cxn ang="0">
                <a:pos x="1814" y="883"/>
              </a:cxn>
              <a:cxn ang="0">
                <a:pos x="1791" y="1244"/>
              </a:cxn>
              <a:cxn ang="0">
                <a:pos x="1625" y="1149"/>
              </a:cxn>
              <a:cxn ang="0">
                <a:pos x="1732" y="647"/>
              </a:cxn>
              <a:cxn ang="0">
                <a:pos x="2126" y="653"/>
              </a:cxn>
              <a:cxn ang="0">
                <a:pos x="2326" y="1253"/>
              </a:cxn>
              <a:cxn ang="0">
                <a:pos x="1943" y="1805"/>
              </a:cxn>
              <a:cxn ang="0">
                <a:pos x="1286" y="1595"/>
              </a:cxn>
              <a:cxn ang="0">
                <a:pos x="1156" y="709"/>
              </a:cxn>
              <a:cxn ang="0">
                <a:pos x="1682" y="177"/>
              </a:cxn>
              <a:cxn ang="0">
                <a:pos x="2485" y="349"/>
              </a:cxn>
              <a:cxn ang="0">
                <a:pos x="3215" y="1539"/>
              </a:cxn>
              <a:cxn ang="0">
                <a:pos x="3942" y="4382"/>
              </a:cxn>
              <a:cxn ang="0">
                <a:pos x="3318" y="5072"/>
              </a:cxn>
              <a:cxn ang="0">
                <a:pos x="3386" y="5433"/>
              </a:cxn>
              <a:cxn ang="0">
                <a:pos x="3648" y="5443"/>
              </a:cxn>
              <a:cxn ang="0">
                <a:pos x="3885" y="5891"/>
              </a:cxn>
            </a:cxnLst>
            <a:rect l="0" t="0" r="r" b="b"/>
            <a:pathLst>
              <a:path w="3970" h="7205">
                <a:moveTo>
                  <a:pt x="1236" y="0"/>
                </a:moveTo>
                <a:lnTo>
                  <a:pt x="1215" y="16"/>
                </a:lnTo>
                <a:lnTo>
                  <a:pt x="1196" y="34"/>
                </a:lnTo>
                <a:lnTo>
                  <a:pt x="1176" y="52"/>
                </a:lnTo>
                <a:lnTo>
                  <a:pt x="1157" y="71"/>
                </a:lnTo>
                <a:lnTo>
                  <a:pt x="1139" y="90"/>
                </a:lnTo>
                <a:lnTo>
                  <a:pt x="1120" y="109"/>
                </a:lnTo>
                <a:lnTo>
                  <a:pt x="1103" y="129"/>
                </a:lnTo>
                <a:lnTo>
                  <a:pt x="1085" y="149"/>
                </a:lnTo>
                <a:lnTo>
                  <a:pt x="1068" y="171"/>
                </a:lnTo>
                <a:lnTo>
                  <a:pt x="1052" y="192"/>
                </a:lnTo>
                <a:lnTo>
                  <a:pt x="1036" y="214"/>
                </a:lnTo>
                <a:lnTo>
                  <a:pt x="1019" y="237"/>
                </a:lnTo>
                <a:lnTo>
                  <a:pt x="1004" y="259"/>
                </a:lnTo>
                <a:lnTo>
                  <a:pt x="989" y="283"/>
                </a:lnTo>
                <a:lnTo>
                  <a:pt x="975" y="308"/>
                </a:lnTo>
                <a:lnTo>
                  <a:pt x="961" y="332"/>
                </a:lnTo>
                <a:lnTo>
                  <a:pt x="947" y="356"/>
                </a:lnTo>
                <a:lnTo>
                  <a:pt x="934" y="381"/>
                </a:lnTo>
                <a:lnTo>
                  <a:pt x="922" y="405"/>
                </a:lnTo>
                <a:lnTo>
                  <a:pt x="909" y="432"/>
                </a:lnTo>
                <a:lnTo>
                  <a:pt x="898" y="457"/>
                </a:lnTo>
                <a:lnTo>
                  <a:pt x="886" y="483"/>
                </a:lnTo>
                <a:lnTo>
                  <a:pt x="876" y="509"/>
                </a:lnTo>
                <a:lnTo>
                  <a:pt x="866" y="535"/>
                </a:lnTo>
                <a:lnTo>
                  <a:pt x="857" y="563"/>
                </a:lnTo>
                <a:lnTo>
                  <a:pt x="847" y="590"/>
                </a:lnTo>
                <a:lnTo>
                  <a:pt x="839" y="618"/>
                </a:lnTo>
                <a:lnTo>
                  <a:pt x="830" y="644"/>
                </a:lnTo>
                <a:lnTo>
                  <a:pt x="824" y="672"/>
                </a:lnTo>
                <a:lnTo>
                  <a:pt x="817" y="700"/>
                </a:lnTo>
                <a:lnTo>
                  <a:pt x="810" y="728"/>
                </a:lnTo>
                <a:lnTo>
                  <a:pt x="805" y="757"/>
                </a:lnTo>
                <a:lnTo>
                  <a:pt x="800" y="785"/>
                </a:lnTo>
                <a:lnTo>
                  <a:pt x="795" y="813"/>
                </a:lnTo>
                <a:lnTo>
                  <a:pt x="791" y="842"/>
                </a:lnTo>
                <a:lnTo>
                  <a:pt x="787" y="870"/>
                </a:lnTo>
                <a:lnTo>
                  <a:pt x="785" y="899"/>
                </a:lnTo>
                <a:lnTo>
                  <a:pt x="782" y="928"/>
                </a:lnTo>
                <a:lnTo>
                  <a:pt x="781" y="956"/>
                </a:lnTo>
                <a:lnTo>
                  <a:pt x="780" y="985"/>
                </a:lnTo>
                <a:lnTo>
                  <a:pt x="780" y="1042"/>
                </a:lnTo>
                <a:lnTo>
                  <a:pt x="781" y="1071"/>
                </a:lnTo>
                <a:lnTo>
                  <a:pt x="782" y="1099"/>
                </a:lnTo>
                <a:lnTo>
                  <a:pt x="785" y="1128"/>
                </a:lnTo>
                <a:lnTo>
                  <a:pt x="789" y="1156"/>
                </a:lnTo>
                <a:lnTo>
                  <a:pt x="791" y="1183"/>
                </a:lnTo>
                <a:lnTo>
                  <a:pt x="796" y="1213"/>
                </a:lnTo>
                <a:lnTo>
                  <a:pt x="806" y="1268"/>
                </a:lnTo>
                <a:lnTo>
                  <a:pt x="813" y="1296"/>
                </a:lnTo>
                <a:lnTo>
                  <a:pt x="820" y="1323"/>
                </a:lnTo>
                <a:lnTo>
                  <a:pt x="828" y="1351"/>
                </a:lnTo>
                <a:lnTo>
                  <a:pt x="837" y="1377"/>
                </a:lnTo>
                <a:lnTo>
                  <a:pt x="846" y="1405"/>
                </a:lnTo>
                <a:lnTo>
                  <a:pt x="856" y="1432"/>
                </a:lnTo>
                <a:lnTo>
                  <a:pt x="866" y="1457"/>
                </a:lnTo>
                <a:lnTo>
                  <a:pt x="877" y="1483"/>
                </a:lnTo>
                <a:lnTo>
                  <a:pt x="890" y="1509"/>
                </a:lnTo>
                <a:lnTo>
                  <a:pt x="903" y="1535"/>
                </a:lnTo>
                <a:lnTo>
                  <a:pt x="917" y="1561"/>
                </a:lnTo>
                <a:lnTo>
                  <a:pt x="930" y="1585"/>
                </a:lnTo>
                <a:lnTo>
                  <a:pt x="946" y="1609"/>
                </a:lnTo>
                <a:lnTo>
                  <a:pt x="962" y="1634"/>
                </a:lnTo>
                <a:lnTo>
                  <a:pt x="975" y="1653"/>
                </a:lnTo>
                <a:lnTo>
                  <a:pt x="989" y="1672"/>
                </a:lnTo>
                <a:lnTo>
                  <a:pt x="1018" y="1710"/>
                </a:lnTo>
                <a:lnTo>
                  <a:pt x="1033" y="1728"/>
                </a:lnTo>
                <a:lnTo>
                  <a:pt x="1048" y="1746"/>
                </a:lnTo>
                <a:lnTo>
                  <a:pt x="1065" y="1763"/>
                </a:lnTo>
                <a:lnTo>
                  <a:pt x="1080" y="1781"/>
                </a:lnTo>
                <a:lnTo>
                  <a:pt x="1096" y="1799"/>
                </a:lnTo>
                <a:lnTo>
                  <a:pt x="1114" y="1815"/>
                </a:lnTo>
                <a:lnTo>
                  <a:pt x="1148" y="1848"/>
                </a:lnTo>
                <a:lnTo>
                  <a:pt x="1166" y="1864"/>
                </a:lnTo>
                <a:lnTo>
                  <a:pt x="1185" y="1881"/>
                </a:lnTo>
                <a:lnTo>
                  <a:pt x="1203" y="1896"/>
                </a:lnTo>
                <a:lnTo>
                  <a:pt x="1222" y="1911"/>
                </a:lnTo>
                <a:lnTo>
                  <a:pt x="1241" y="1927"/>
                </a:lnTo>
                <a:lnTo>
                  <a:pt x="1261" y="1942"/>
                </a:lnTo>
                <a:lnTo>
                  <a:pt x="1301" y="1971"/>
                </a:lnTo>
                <a:lnTo>
                  <a:pt x="1343" y="1999"/>
                </a:lnTo>
                <a:lnTo>
                  <a:pt x="1386" y="2025"/>
                </a:lnTo>
                <a:lnTo>
                  <a:pt x="1431" y="2052"/>
                </a:lnTo>
                <a:lnTo>
                  <a:pt x="1476" y="2077"/>
                </a:lnTo>
                <a:lnTo>
                  <a:pt x="1523" y="2101"/>
                </a:lnTo>
                <a:lnTo>
                  <a:pt x="1572" y="2124"/>
                </a:lnTo>
                <a:lnTo>
                  <a:pt x="1533" y="2137"/>
                </a:lnTo>
                <a:lnTo>
                  <a:pt x="1495" y="2148"/>
                </a:lnTo>
                <a:lnTo>
                  <a:pt x="1458" y="2159"/>
                </a:lnTo>
                <a:lnTo>
                  <a:pt x="1420" y="2168"/>
                </a:lnTo>
                <a:lnTo>
                  <a:pt x="1382" y="2177"/>
                </a:lnTo>
                <a:lnTo>
                  <a:pt x="1346" y="2185"/>
                </a:lnTo>
                <a:lnTo>
                  <a:pt x="1309" y="2191"/>
                </a:lnTo>
                <a:lnTo>
                  <a:pt x="1272" y="2196"/>
                </a:lnTo>
                <a:lnTo>
                  <a:pt x="1236" y="2201"/>
                </a:lnTo>
                <a:lnTo>
                  <a:pt x="1200" y="2204"/>
                </a:lnTo>
                <a:lnTo>
                  <a:pt x="1163" y="2206"/>
                </a:lnTo>
                <a:lnTo>
                  <a:pt x="1128" y="2208"/>
                </a:lnTo>
                <a:lnTo>
                  <a:pt x="1094" y="2209"/>
                </a:lnTo>
                <a:lnTo>
                  <a:pt x="1058" y="2208"/>
                </a:lnTo>
                <a:lnTo>
                  <a:pt x="1024" y="2206"/>
                </a:lnTo>
                <a:lnTo>
                  <a:pt x="990" y="2204"/>
                </a:lnTo>
                <a:lnTo>
                  <a:pt x="956" y="2200"/>
                </a:lnTo>
                <a:lnTo>
                  <a:pt x="923" y="2196"/>
                </a:lnTo>
                <a:lnTo>
                  <a:pt x="890" y="2191"/>
                </a:lnTo>
                <a:lnTo>
                  <a:pt x="857" y="2185"/>
                </a:lnTo>
                <a:lnTo>
                  <a:pt x="825" y="2177"/>
                </a:lnTo>
                <a:lnTo>
                  <a:pt x="792" y="2170"/>
                </a:lnTo>
                <a:lnTo>
                  <a:pt x="762" y="2161"/>
                </a:lnTo>
                <a:lnTo>
                  <a:pt x="730" y="2151"/>
                </a:lnTo>
                <a:lnTo>
                  <a:pt x="700" y="2140"/>
                </a:lnTo>
                <a:lnTo>
                  <a:pt x="671" y="2129"/>
                </a:lnTo>
                <a:lnTo>
                  <a:pt x="641" y="2118"/>
                </a:lnTo>
                <a:lnTo>
                  <a:pt x="613" y="2104"/>
                </a:lnTo>
                <a:lnTo>
                  <a:pt x="584" y="2090"/>
                </a:lnTo>
                <a:lnTo>
                  <a:pt x="556" y="2076"/>
                </a:lnTo>
                <a:lnTo>
                  <a:pt x="528" y="2059"/>
                </a:lnTo>
                <a:lnTo>
                  <a:pt x="501" y="2044"/>
                </a:lnTo>
                <a:lnTo>
                  <a:pt x="475" y="2027"/>
                </a:lnTo>
                <a:lnTo>
                  <a:pt x="449" y="2009"/>
                </a:lnTo>
                <a:lnTo>
                  <a:pt x="424" y="1990"/>
                </a:lnTo>
                <a:lnTo>
                  <a:pt x="400" y="1971"/>
                </a:lnTo>
                <a:lnTo>
                  <a:pt x="376" y="1951"/>
                </a:lnTo>
                <a:lnTo>
                  <a:pt x="353" y="1930"/>
                </a:lnTo>
                <a:lnTo>
                  <a:pt x="330" y="1909"/>
                </a:lnTo>
                <a:lnTo>
                  <a:pt x="308" y="1887"/>
                </a:lnTo>
                <a:lnTo>
                  <a:pt x="286" y="1863"/>
                </a:lnTo>
                <a:lnTo>
                  <a:pt x="266" y="1840"/>
                </a:lnTo>
                <a:lnTo>
                  <a:pt x="246" y="1816"/>
                </a:lnTo>
                <a:lnTo>
                  <a:pt x="227" y="1791"/>
                </a:lnTo>
                <a:lnTo>
                  <a:pt x="208" y="1766"/>
                </a:lnTo>
                <a:lnTo>
                  <a:pt x="190" y="1739"/>
                </a:lnTo>
                <a:lnTo>
                  <a:pt x="173" y="1713"/>
                </a:lnTo>
                <a:lnTo>
                  <a:pt x="157" y="1685"/>
                </a:lnTo>
                <a:lnTo>
                  <a:pt x="141" y="1657"/>
                </a:lnTo>
                <a:lnTo>
                  <a:pt x="127" y="1628"/>
                </a:lnTo>
                <a:lnTo>
                  <a:pt x="111" y="1599"/>
                </a:lnTo>
                <a:lnTo>
                  <a:pt x="99" y="1568"/>
                </a:lnTo>
                <a:lnTo>
                  <a:pt x="86" y="1538"/>
                </a:lnTo>
                <a:lnTo>
                  <a:pt x="75" y="1508"/>
                </a:lnTo>
                <a:lnTo>
                  <a:pt x="63" y="1476"/>
                </a:lnTo>
                <a:lnTo>
                  <a:pt x="53" y="1443"/>
                </a:lnTo>
                <a:lnTo>
                  <a:pt x="44" y="1410"/>
                </a:lnTo>
                <a:lnTo>
                  <a:pt x="35" y="1377"/>
                </a:lnTo>
                <a:lnTo>
                  <a:pt x="28" y="1343"/>
                </a:lnTo>
                <a:lnTo>
                  <a:pt x="22" y="1309"/>
                </a:lnTo>
                <a:lnTo>
                  <a:pt x="16" y="1275"/>
                </a:lnTo>
                <a:lnTo>
                  <a:pt x="11" y="1239"/>
                </a:lnTo>
                <a:lnTo>
                  <a:pt x="8" y="1204"/>
                </a:lnTo>
                <a:lnTo>
                  <a:pt x="5" y="1167"/>
                </a:lnTo>
                <a:lnTo>
                  <a:pt x="1" y="1118"/>
                </a:lnTo>
                <a:lnTo>
                  <a:pt x="1" y="1094"/>
                </a:lnTo>
                <a:lnTo>
                  <a:pt x="0" y="1071"/>
                </a:lnTo>
                <a:lnTo>
                  <a:pt x="0" y="1023"/>
                </a:lnTo>
                <a:lnTo>
                  <a:pt x="1" y="977"/>
                </a:lnTo>
                <a:lnTo>
                  <a:pt x="4" y="932"/>
                </a:lnTo>
                <a:lnTo>
                  <a:pt x="8" y="886"/>
                </a:lnTo>
                <a:lnTo>
                  <a:pt x="9" y="864"/>
                </a:lnTo>
                <a:lnTo>
                  <a:pt x="11" y="843"/>
                </a:lnTo>
                <a:lnTo>
                  <a:pt x="18" y="800"/>
                </a:lnTo>
                <a:lnTo>
                  <a:pt x="24" y="757"/>
                </a:lnTo>
                <a:lnTo>
                  <a:pt x="28" y="737"/>
                </a:lnTo>
                <a:lnTo>
                  <a:pt x="33" y="715"/>
                </a:lnTo>
                <a:lnTo>
                  <a:pt x="42" y="675"/>
                </a:lnTo>
                <a:lnTo>
                  <a:pt x="47" y="654"/>
                </a:lnTo>
                <a:lnTo>
                  <a:pt x="52" y="635"/>
                </a:lnTo>
                <a:lnTo>
                  <a:pt x="58" y="615"/>
                </a:lnTo>
                <a:lnTo>
                  <a:pt x="63" y="596"/>
                </a:lnTo>
                <a:lnTo>
                  <a:pt x="76" y="557"/>
                </a:lnTo>
                <a:lnTo>
                  <a:pt x="90" y="520"/>
                </a:lnTo>
                <a:lnTo>
                  <a:pt x="104" y="483"/>
                </a:lnTo>
                <a:lnTo>
                  <a:pt x="120" y="447"/>
                </a:lnTo>
                <a:lnTo>
                  <a:pt x="137" y="411"/>
                </a:lnTo>
                <a:lnTo>
                  <a:pt x="154" y="377"/>
                </a:lnTo>
                <a:lnTo>
                  <a:pt x="173" y="344"/>
                </a:lnTo>
                <a:lnTo>
                  <a:pt x="192" y="311"/>
                </a:lnTo>
                <a:lnTo>
                  <a:pt x="214" y="278"/>
                </a:lnTo>
                <a:lnTo>
                  <a:pt x="235" y="248"/>
                </a:lnTo>
                <a:lnTo>
                  <a:pt x="258" y="216"/>
                </a:lnTo>
                <a:lnTo>
                  <a:pt x="281" y="187"/>
                </a:lnTo>
                <a:lnTo>
                  <a:pt x="306" y="158"/>
                </a:lnTo>
                <a:lnTo>
                  <a:pt x="332" y="130"/>
                </a:lnTo>
                <a:lnTo>
                  <a:pt x="357" y="102"/>
                </a:lnTo>
                <a:lnTo>
                  <a:pt x="371" y="89"/>
                </a:lnTo>
                <a:lnTo>
                  <a:pt x="385" y="76"/>
                </a:lnTo>
                <a:lnTo>
                  <a:pt x="413" y="49"/>
                </a:lnTo>
                <a:lnTo>
                  <a:pt x="441" y="24"/>
                </a:lnTo>
                <a:lnTo>
                  <a:pt x="471" y="0"/>
                </a:lnTo>
                <a:lnTo>
                  <a:pt x="1236" y="0"/>
                </a:lnTo>
                <a:close/>
                <a:moveTo>
                  <a:pt x="3970" y="1672"/>
                </a:moveTo>
                <a:lnTo>
                  <a:pt x="3960" y="1724"/>
                </a:lnTo>
                <a:lnTo>
                  <a:pt x="3950" y="1777"/>
                </a:lnTo>
                <a:lnTo>
                  <a:pt x="3940" y="1832"/>
                </a:lnTo>
                <a:lnTo>
                  <a:pt x="3931" y="1885"/>
                </a:lnTo>
                <a:lnTo>
                  <a:pt x="3923" y="1938"/>
                </a:lnTo>
                <a:lnTo>
                  <a:pt x="3914" y="1991"/>
                </a:lnTo>
                <a:lnTo>
                  <a:pt x="3908" y="2044"/>
                </a:lnTo>
                <a:lnTo>
                  <a:pt x="3900" y="2097"/>
                </a:lnTo>
                <a:lnTo>
                  <a:pt x="3894" y="2149"/>
                </a:lnTo>
                <a:lnTo>
                  <a:pt x="3888" y="2202"/>
                </a:lnTo>
                <a:lnTo>
                  <a:pt x="3876" y="2306"/>
                </a:lnTo>
                <a:lnTo>
                  <a:pt x="3866" y="2408"/>
                </a:lnTo>
                <a:lnTo>
                  <a:pt x="3857" y="2506"/>
                </a:lnTo>
                <a:lnTo>
                  <a:pt x="3833" y="2414"/>
                </a:lnTo>
                <a:lnTo>
                  <a:pt x="3812" y="2320"/>
                </a:lnTo>
                <a:lnTo>
                  <a:pt x="3789" y="2228"/>
                </a:lnTo>
                <a:lnTo>
                  <a:pt x="3767" y="2135"/>
                </a:lnTo>
                <a:lnTo>
                  <a:pt x="3726" y="1951"/>
                </a:lnTo>
                <a:lnTo>
                  <a:pt x="3704" y="1859"/>
                </a:lnTo>
                <a:lnTo>
                  <a:pt x="3681" y="1768"/>
                </a:lnTo>
                <a:lnTo>
                  <a:pt x="3670" y="1724"/>
                </a:lnTo>
                <a:lnTo>
                  <a:pt x="3659" y="1678"/>
                </a:lnTo>
                <a:lnTo>
                  <a:pt x="3647" y="1634"/>
                </a:lnTo>
                <a:lnTo>
                  <a:pt x="3636" y="1590"/>
                </a:lnTo>
                <a:lnTo>
                  <a:pt x="3623" y="1546"/>
                </a:lnTo>
                <a:lnTo>
                  <a:pt x="3610" y="1502"/>
                </a:lnTo>
                <a:lnTo>
                  <a:pt x="3585" y="1415"/>
                </a:lnTo>
                <a:lnTo>
                  <a:pt x="3571" y="1373"/>
                </a:lnTo>
                <a:lnTo>
                  <a:pt x="3557" y="1330"/>
                </a:lnTo>
                <a:lnTo>
                  <a:pt x="3542" y="1289"/>
                </a:lnTo>
                <a:lnTo>
                  <a:pt x="3527" y="1247"/>
                </a:lnTo>
                <a:lnTo>
                  <a:pt x="3512" y="1205"/>
                </a:lnTo>
                <a:lnTo>
                  <a:pt x="3497" y="1164"/>
                </a:lnTo>
                <a:lnTo>
                  <a:pt x="3479" y="1124"/>
                </a:lnTo>
                <a:lnTo>
                  <a:pt x="3462" y="1083"/>
                </a:lnTo>
                <a:lnTo>
                  <a:pt x="3446" y="1046"/>
                </a:lnTo>
                <a:lnTo>
                  <a:pt x="3428" y="1009"/>
                </a:lnTo>
                <a:lnTo>
                  <a:pt x="3394" y="933"/>
                </a:lnTo>
                <a:lnTo>
                  <a:pt x="3356" y="857"/>
                </a:lnTo>
                <a:lnTo>
                  <a:pt x="3337" y="820"/>
                </a:lnTo>
                <a:lnTo>
                  <a:pt x="3318" y="782"/>
                </a:lnTo>
                <a:lnTo>
                  <a:pt x="3298" y="744"/>
                </a:lnTo>
                <a:lnTo>
                  <a:pt x="3276" y="708"/>
                </a:lnTo>
                <a:lnTo>
                  <a:pt x="3255" y="670"/>
                </a:lnTo>
                <a:lnTo>
                  <a:pt x="3233" y="633"/>
                </a:lnTo>
                <a:lnTo>
                  <a:pt x="3210" y="596"/>
                </a:lnTo>
                <a:lnTo>
                  <a:pt x="3188" y="559"/>
                </a:lnTo>
                <a:lnTo>
                  <a:pt x="3164" y="524"/>
                </a:lnTo>
                <a:lnTo>
                  <a:pt x="3140" y="487"/>
                </a:lnTo>
                <a:lnTo>
                  <a:pt x="3114" y="453"/>
                </a:lnTo>
                <a:lnTo>
                  <a:pt x="3102" y="435"/>
                </a:lnTo>
                <a:lnTo>
                  <a:pt x="3089" y="418"/>
                </a:lnTo>
                <a:lnTo>
                  <a:pt x="3064" y="383"/>
                </a:lnTo>
                <a:lnTo>
                  <a:pt x="3036" y="349"/>
                </a:lnTo>
                <a:lnTo>
                  <a:pt x="3009" y="316"/>
                </a:lnTo>
                <a:lnTo>
                  <a:pt x="2980" y="283"/>
                </a:lnTo>
                <a:lnTo>
                  <a:pt x="2952" y="252"/>
                </a:lnTo>
                <a:lnTo>
                  <a:pt x="2922" y="220"/>
                </a:lnTo>
                <a:lnTo>
                  <a:pt x="2907" y="205"/>
                </a:lnTo>
                <a:lnTo>
                  <a:pt x="2891" y="190"/>
                </a:lnTo>
                <a:lnTo>
                  <a:pt x="2861" y="161"/>
                </a:lnTo>
                <a:lnTo>
                  <a:pt x="2829" y="132"/>
                </a:lnTo>
                <a:lnTo>
                  <a:pt x="2796" y="104"/>
                </a:lnTo>
                <a:lnTo>
                  <a:pt x="2764" y="76"/>
                </a:lnTo>
                <a:lnTo>
                  <a:pt x="2747" y="63"/>
                </a:lnTo>
                <a:lnTo>
                  <a:pt x="2729" y="49"/>
                </a:lnTo>
                <a:lnTo>
                  <a:pt x="2695" y="24"/>
                </a:lnTo>
                <a:lnTo>
                  <a:pt x="2658" y="0"/>
                </a:lnTo>
                <a:lnTo>
                  <a:pt x="3346" y="0"/>
                </a:lnTo>
                <a:lnTo>
                  <a:pt x="3372" y="5"/>
                </a:lnTo>
                <a:lnTo>
                  <a:pt x="3400" y="8"/>
                </a:lnTo>
                <a:lnTo>
                  <a:pt x="3428" y="11"/>
                </a:lnTo>
                <a:lnTo>
                  <a:pt x="3456" y="13"/>
                </a:lnTo>
                <a:lnTo>
                  <a:pt x="3485" y="14"/>
                </a:lnTo>
                <a:lnTo>
                  <a:pt x="3516" y="15"/>
                </a:lnTo>
                <a:lnTo>
                  <a:pt x="3575" y="15"/>
                </a:lnTo>
                <a:lnTo>
                  <a:pt x="3637" y="13"/>
                </a:lnTo>
                <a:lnTo>
                  <a:pt x="3700" y="9"/>
                </a:lnTo>
                <a:lnTo>
                  <a:pt x="3765" y="5"/>
                </a:lnTo>
                <a:lnTo>
                  <a:pt x="3829" y="0"/>
                </a:lnTo>
                <a:lnTo>
                  <a:pt x="3970" y="0"/>
                </a:lnTo>
                <a:lnTo>
                  <a:pt x="3970" y="835"/>
                </a:lnTo>
                <a:lnTo>
                  <a:pt x="3970" y="1672"/>
                </a:lnTo>
                <a:close/>
                <a:moveTo>
                  <a:pt x="2812" y="7205"/>
                </a:moveTo>
                <a:lnTo>
                  <a:pt x="2769" y="7159"/>
                </a:lnTo>
                <a:lnTo>
                  <a:pt x="2748" y="7135"/>
                </a:lnTo>
                <a:lnTo>
                  <a:pt x="2738" y="7123"/>
                </a:lnTo>
                <a:lnTo>
                  <a:pt x="2728" y="7110"/>
                </a:lnTo>
                <a:lnTo>
                  <a:pt x="2718" y="7097"/>
                </a:lnTo>
                <a:lnTo>
                  <a:pt x="2709" y="7083"/>
                </a:lnTo>
                <a:lnTo>
                  <a:pt x="2691" y="7056"/>
                </a:lnTo>
                <a:lnTo>
                  <a:pt x="2683" y="7040"/>
                </a:lnTo>
                <a:lnTo>
                  <a:pt x="2675" y="7025"/>
                </a:lnTo>
                <a:lnTo>
                  <a:pt x="2667" y="7010"/>
                </a:lnTo>
                <a:lnTo>
                  <a:pt x="2661" y="6994"/>
                </a:lnTo>
                <a:lnTo>
                  <a:pt x="2652" y="6972"/>
                </a:lnTo>
                <a:lnTo>
                  <a:pt x="2645" y="6952"/>
                </a:lnTo>
                <a:lnTo>
                  <a:pt x="2638" y="6929"/>
                </a:lnTo>
                <a:lnTo>
                  <a:pt x="2632" y="6908"/>
                </a:lnTo>
                <a:lnTo>
                  <a:pt x="2626" y="6885"/>
                </a:lnTo>
                <a:lnTo>
                  <a:pt x="2619" y="6863"/>
                </a:lnTo>
                <a:lnTo>
                  <a:pt x="2614" y="6839"/>
                </a:lnTo>
                <a:lnTo>
                  <a:pt x="2608" y="6816"/>
                </a:lnTo>
                <a:lnTo>
                  <a:pt x="2599" y="6768"/>
                </a:lnTo>
                <a:lnTo>
                  <a:pt x="2590" y="6720"/>
                </a:lnTo>
                <a:lnTo>
                  <a:pt x="2574" y="6621"/>
                </a:lnTo>
                <a:lnTo>
                  <a:pt x="2557" y="6520"/>
                </a:lnTo>
                <a:lnTo>
                  <a:pt x="2553" y="6494"/>
                </a:lnTo>
                <a:lnTo>
                  <a:pt x="2548" y="6468"/>
                </a:lnTo>
                <a:lnTo>
                  <a:pt x="2539" y="6418"/>
                </a:lnTo>
                <a:lnTo>
                  <a:pt x="2529" y="6367"/>
                </a:lnTo>
                <a:lnTo>
                  <a:pt x="2519" y="6315"/>
                </a:lnTo>
                <a:lnTo>
                  <a:pt x="2507" y="6266"/>
                </a:lnTo>
                <a:lnTo>
                  <a:pt x="2493" y="6215"/>
                </a:lnTo>
                <a:lnTo>
                  <a:pt x="2485" y="6191"/>
                </a:lnTo>
                <a:lnTo>
                  <a:pt x="2477" y="6167"/>
                </a:lnTo>
                <a:lnTo>
                  <a:pt x="2461" y="6120"/>
                </a:lnTo>
                <a:lnTo>
                  <a:pt x="2445" y="6076"/>
                </a:lnTo>
                <a:lnTo>
                  <a:pt x="2426" y="6032"/>
                </a:lnTo>
                <a:lnTo>
                  <a:pt x="2408" y="5990"/>
                </a:lnTo>
                <a:lnTo>
                  <a:pt x="2388" y="5949"/>
                </a:lnTo>
                <a:lnTo>
                  <a:pt x="2367" y="5909"/>
                </a:lnTo>
                <a:lnTo>
                  <a:pt x="2347" y="5870"/>
                </a:lnTo>
                <a:lnTo>
                  <a:pt x="2307" y="5794"/>
                </a:lnTo>
                <a:lnTo>
                  <a:pt x="2267" y="5719"/>
                </a:lnTo>
                <a:lnTo>
                  <a:pt x="2248" y="5682"/>
                </a:lnTo>
                <a:lnTo>
                  <a:pt x="2229" y="5644"/>
                </a:lnTo>
                <a:lnTo>
                  <a:pt x="2212" y="5608"/>
                </a:lnTo>
                <a:lnTo>
                  <a:pt x="2194" y="5570"/>
                </a:lnTo>
                <a:lnTo>
                  <a:pt x="2213" y="5563"/>
                </a:lnTo>
                <a:lnTo>
                  <a:pt x="2223" y="5559"/>
                </a:lnTo>
                <a:lnTo>
                  <a:pt x="2233" y="5557"/>
                </a:lnTo>
                <a:lnTo>
                  <a:pt x="2253" y="5552"/>
                </a:lnTo>
                <a:lnTo>
                  <a:pt x="2274" y="5547"/>
                </a:lnTo>
                <a:lnTo>
                  <a:pt x="2294" y="5543"/>
                </a:lnTo>
                <a:lnTo>
                  <a:pt x="2315" y="5540"/>
                </a:lnTo>
                <a:lnTo>
                  <a:pt x="2337" y="5538"/>
                </a:lnTo>
                <a:lnTo>
                  <a:pt x="2358" y="5535"/>
                </a:lnTo>
                <a:lnTo>
                  <a:pt x="2380" y="5534"/>
                </a:lnTo>
                <a:lnTo>
                  <a:pt x="2401" y="5533"/>
                </a:lnTo>
                <a:lnTo>
                  <a:pt x="2424" y="5533"/>
                </a:lnTo>
                <a:lnTo>
                  <a:pt x="2446" y="5533"/>
                </a:lnTo>
                <a:lnTo>
                  <a:pt x="2467" y="5533"/>
                </a:lnTo>
                <a:lnTo>
                  <a:pt x="2490" y="5534"/>
                </a:lnTo>
                <a:lnTo>
                  <a:pt x="2512" y="5535"/>
                </a:lnTo>
                <a:lnTo>
                  <a:pt x="2533" y="5538"/>
                </a:lnTo>
                <a:lnTo>
                  <a:pt x="2575" y="5543"/>
                </a:lnTo>
                <a:lnTo>
                  <a:pt x="2596" y="5546"/>
                </a:lnTo>
                <a:lnTo>
                  <a:pt x="2617" y="5549"/>
                </a:lnTo>
                <a:lnTo>
                  <a:pt x="2656" y="5558"/>
                </a:lnTo>
                <a:lnTo>
                  <a:pt x="2694" y="5567"/>
                </a:lnTo>
                <a:lnTo>
                  <a:pt x="2712" y="5572"/>
                </a:lnTo>
                <a:lnTo>
                  <a:pt x="2729" y="5578"/>
                </a:lnTo>
                <a:lnTo>
                  <a:pt x="2746" y="5585"/>
                </a:lnTo>
                <a:lnTo>
                  <a:pt x="2761" y="5590"/>
                </a:lnTo>
                <a:lnTo>
                  <a:pt x="2776" y="5596"/>
                </a:lnTo>
                <a:lnTo>
                  <a:pt x="2790" y="5604"/>
                </a:lnTo>
                <a:lnTo>
                  <a:pt x="2804" y="5610"/>
                </a:lnTo>
                <a:lnTo>
                  <a:pt x="2817" y="5618"/>
                </a:lnTo>
                <a:lnTo>
                  <a:pt x="2837" y="5630"/>
                </a:lnTo>
                <a:lnTo>
                  <a:pt x="2856" y="5644"/>
                </a:lnTo>
                <a:lnTo>
                  <a:pt x="2875" y="5659"/>
                </a:lnTo>
                <a:lnTo>
                  <a:pt x="2894" y="5676"/>
                </a:lnTo>
                <a:lnTo>
                  <a:pt x="2910" y="5692"/>
                </a:lnTo>
                <a:lnTo>
                  <a:pt x="2927" y="5710"/>
                </a:lnTo>
                <a:lnTo>
                  <a:pt x="2942" y="5729"/>
                </a:lnTo>
                <a:lnTo>
                  <a:pt x="2957" y="5748"/>
                </a:lnTo>
                <a:lnTo>
                  <a:pt x="2971" y="5768"/>
                </a:lnTo>
                <a:lnTo>
                  <a:pt x="2984" y="5790"/>
                </a:lnTo>
                <a:lnTo>
                  <a:pt x="2996" y="5811"/>
                </a:lnTo>
                <a:lnTo>
                  <a:pt x="3009" y="5833"/>
                </a:lnTo>
                <a:lnTo>
                  <a:pt x="3021" y="5857"/>
                </a:lnTo>
                <a:lnTo>
                  <a:pt x="3031" y="5880"/>
                </a:lnTo>
                <a:lnTo>
                  <a:pt x="3041" y="5904"/>
                </a:lnTo>
                <a:lnTo>
                  <a:pt x="3051" y="5929"/>
                </a:lnTo>
                <a:lnTo>
                  <a:pt x="3060" y="5954"/>
                </a:lnTo>
                <a:lnTo>
                  <a:pt x="3067" y="5980"/>
                </a:lnTo>
                <a:lnTo>
                  <a:pt x="3076" y="6006"/>
                </a:lnTo>
                <a:lnTo>
                  <a:pt x="3084" y="6033"/>
                </a:lnTo>
                <a:lnTo>
                  <a:pt x="3091" y="6059"/>
                </a:lnTo>
                <a:lnTo>
                  <a:pt x="3098" y="6087"/>
                </a:lnTo>
                <a:lnTo>
                  <a:pt x="3104" y="6115"/>
                </a:lnTo>
                <a:lnTo>
                  <a:pt x="3110" y="6143"/>
                </a:lnTo>
                <a:lnTo>
                  <a:pt x="3122" y="6200"/>
                </a:lnTo>
                <a:lnTo>
                  <a:pt x="3133" y="6258"/>
                </a:lnTo>
                <a:lnTo>
                  <a:pt x="3143" y="6318"/>
                </a:lnTo>
                <a:lnTo>
                  <a:pt x="3152" y="6376"/>
                </a:lnTo>
                <a:lnTo>
                  <a:pt x="3171" y="6496"/>
                </a:lnTo>
                <a:lnTo>
                  <a:pt x="3190" y="6614"/>
                </a:lnTo>
                <a:lnTo>
                  <a:pt x="3200" y="6673"/>
                </a:lnTo>
                <a:lnTo>
                  <a:pt x="3207" y="6701"/>
                </a:lnTo>
                <a:lnTo>
                  <a:pt x="3212" y="6730"/>
                </a:lnTo>
                <a:lnTo>
                  <a:pt x="3224" y="6786"/>
                </a:lnTo>
                <a:lnTo>
                  <a:pt x="3232" y="6814"/>
                </a:lnTo>
                <a:lnTo>
                  <a:pt x="3238" y="6842"/>
                </a:lnTo>
                <a:lnTo>
                  <a:pt x="3246" y="6868"/>
                </a:lnTo>
                <a:lnTo>
                  <a:pt x="3253" y="6895"/>
                </a:lnTo>
                <a:lnTo>
                  <a:pt x="3262" y="6921"/>
                </a:lnTo>
                <a:lnTo>
                  <a:pt x="3271" y="6947"/>
                </a:lnTo>
                <a:lnTo>
                  <a:pt x="3280" y="6972"/>
                </a:lnTo>
                <a:lnTo>
                  <a:pt x="3290" y="6996"/>
                </a:lnTo>
                <a:lnTo>
                  <a:pt x="3300" y="7020"/>
                </a:lnTo>
                <a:lnTo>
                  <a:pt x="3312" y="7043"/>
                </a:lnTo>
                <a:lnTo>
                  <a:pt x="3323" y="7066"/>
                </a:lnTo>
                <a:lnTo>
                  <a:pt x="3336" y="7089"/>
                </a:lnTo>
                <a:lnTo>
                  <a:pt x="3348" y="7110"/>
                </a:lnTo>
                <a:lnTo>
                  <a:pt x="3361" y="7130"/>
                </a:lnTo>
                <a:lnTo>
                  <a:pt x="3376" y="7151"/>
                </a:lnTo>
                <a:lnTo>
                  <a:pt x="3391" y="7170"/>
                </a:lnTo>
                <a:lnTo>
                  <a:pt x="3407" y="7187"/>
                </a:lnTo>
                <a:lnTo>
                  <a:pt x="3423" y="7205"/>
                </a:lnTo>
                <a:lnTo>
                  <a:pt x="2812" y="7205"/>
                </a:lnTo>
                <a:close/>
                <a:moveTo>
                  <a:pt x="3821" y="5916"/>
                </a:moveTo>
                <a:lnTo>
                  <a:pt x="3817" y="5968"/>
                </a:lnTo>
                <a:lnTo>
                  <a:pt x="3816" y="6020"/>
                </a:lnTo>
                <a:lnTo>
                  <a:pt x="3816" y="6072"/>
                </a:lnTo>
                <a:lnTo>
                  <a:pt x="3817" y="6123"/>
                </a:lnTo>
                <a:lnTo>
                  <a:pt x="3821" y="6173"/>
                </a:lnTo>
                <a:lnTo>
                  <a:pt x="3823" y="6199"/>
                </a:lnTo>
                <a:lnTo>
                  <a:pt x="3826" y="6224"/>
                </a:lnTo>
                <a:lnTo>
                  <a:pt x="3833" y="6273"/>
                </a:lnTo>
                <a:lnTo>
                  <a:pt x="3837" y="6299"/>
                </a:lnTo>
                <a:lnTo>
                  <a:pt x="3842" y="6323"/>
                </a:lnTo>
                <a:lnTo>
                  <a:pt x="3852" y="6371"/>
                </a:lnTo>
                <a:lnTo>
                  <a:pt x="3864" y="6419"/>
                </a:lnTo>
                <a:lnTo>
                  <a:pt x="3870" y="6442"/>
                </a:lnTo>
                <a:lnTo>
                  <a:pt x="3878" y="6466"/>
                </a:lnTo>
                <a:lnTo>
                  <a:pt x="3885" y="6489"/>
                </a:lnTo>
                <a:lnTo>
                  <a:pt x="3892" y="6511"/>
                </a:lnTo>
                <a:lnTo>
                  <a:pt x="3900" y="6533"/>
                </a:lnTo>
                <a:lnTo>
                  <a:pt x="3908" y="6556"/>
                </a:lnTo>
                <a:lnTo>
                  <a:pt x="3926" y="6599"/>
                </a:lnTo>
                <a:lnTo>
                  <a:pt x="3945" y="6642"/>
                </a:lnTo>
                <a:lnTo>
                  <a:pt x="3955" y="6662"/>
                </a:lnTo>
                <a:lnTo>
                  <a:pt x="3965" y="6682"/>
                </a:lnTo>
                <a:lnTo>
                  <a:pt x="3970" y="6692"/>
                </a:lnTo>
                <a:lnTo>
                  <a:pt x="3970" y="7205"/>
                </a:lnTo>
                <a:lnTo>
                  <a:pt x="3603" y="7205"/>
                </a:lnTo>
                <a:lnTo>
                  <a:pt x="3571" y="7127"/>
                </a:lnTo>
                <a:lnTo>
                  <a:pt x="3538" y="7046"/>
                </a:lnTo>
                <a:lnTo>
                  <a:pt x="3523" y="7004"/>
                </a:lnTo>
                <a:lnTo>
                  <a:pt x="3517" y="6982"/>
                </a:lnTo>
                <a:lnTo>
                  <a:pt x="3509" y="6962"/>
                </a:lnTo>
                <a:lnTo>
                  <a:pt x="3503" y="6940"/>
                </a:lnTo>
                <a:lnTo>
                  <a:pt x="3497" y="6918"/>
                </a:lnTo>
                <a:lnTo>
                  <a:pt x="3491" y="6896"/>
                </a:lnTo>
                <a:lnTo>
                  <a:pt x="3486" y="6873"/>
                </a:lnTo>
                <a:lnTo>
                  <a:pt x="3479" y="6840"/>
                </a:lnTo>
                <a:lnTo>
                  <a:pt x="3472" y="6806"/>
                </a:lnTo>
                <a:lnTo>
                  <a:pt x="3461" y="6739"/>
                </a:lnTo>
                <a:lnTo>
                  <a:pt x="3451" y="6671"/>
                </a:lnTo>
                <a:lnTo>
                  <a:pt x="3442" y="6601"/>
                </a:lnTo>
                <a:lnTo>
                  <a:pt x="3435" y="6533"/>
                </a:lnTo>
                <a:lnTo>
                  <a:pt x="3427" y="6463"/>
                </a:lnTo>
                <a:lnTo>
                  <a:pt x="3414" y="6323"/>
                </a:lnTo>
                <a:lnTo>
                  <a:pt x="3409" y="6273"/>
                </a:lnTo>
                <a:lnTo>
                  <a:pt x="3403" y="6225"/>
                </a:lnTo>
                <a:lnTo>
                  <a:pt x="3399" y="6200"/>
                </a:lnTo>
                <a:lnTo>
                  <a:pt x="3395" y="6176"/>
                </a:lnTo>
                <a:lnTo>
                  <a:pt x="3390" y="6152"/>
                </a:lnTo>
                <a:lnTo>
                  <a:pt x="3386" y="6127"/>
                </a:lnTo>
                <a:lnTo>
                  <a:pt x="3380" y="6102"/>
                </a:lnTo>
                <a:lnTo>
                  <a:pt x="3375" y="6078"/>
                </a:lnTo>
                <a:lnTo>
                  <a:pt x="3369" y="6056"/>
                </a:lnTo>
                <a:lnTo>
                  <a:pt x="3362" y="6032"/>
                </a:lnTo>
                <a:lnTo>
                  <a:pt x="3356" y="6008"/>
                </a:lnTo>
                <a:lnTo>
                  <a:pt x="3348" y="5985"/>
                </a:lnTo>
                <a:lnTo>
                  <a:pt x="3341" y="5962"/>
                </a:lnTo>
                <a:lnTo>
                  <a:pt x="3332" y="5939"/>
                </a:lnTo>
                <a:lnTo>
                  <a:pt x="3316" y="5894"/>
                </a:lnTo>
                <a:lnTo>
                  <a:pt x="3305" y="5872"/>
                </a:lnTo>
                <a:lnTo>
                  <a:pt x="3295" y="5851"/>
                </a:lnTo>
                <a:lnTo>
                  <a:pt x="3285" y="5829"/>
                </a:lnTo>
                <a:lnTo>
                  <a:pt x="3275" y="5808"/>
                </a:lnTo>
                <a:lnTo>
                  <a:pt x="3252" y="5766"/>
                </a:lnTo>
                <a:lnTo>
                  <a:pt x="3241" y="5746"/>
                </a:lnTo>
                <a:lnTo>
                  <a:pt x="3228" y="5727"/>
                </a:lnTo>
                <a:lnTo>
                  <a:pt x="3215" y="5706"/>
                </a:lnTo>
                <a:lnTo>
                  <a:pt x="3202" y="5687"/>
                </a:lnTo>
                <a:lnTo>
                  <a:pt x="3189" y="5670"/>
                </a:lnTo>
                <a:lnTo>
                  <a:pt x="3174" y="5652"/>
                </a:lnTo>
                <a:lnTo>
                  <a:pt x="3160" y="5634"/>
                </a:lnTo>
                <a:lnTo>
                  <a:pt x="3145" y="5616"/>
                </a:lnTo>
                <a:lnTo>
                  <a:pt x="3129" y="5600"/>
                </a:lnTo>
                <a:lnTo>
                  <a:pt x="3113" y="5583"/>
                </a:lnTo>
                <a:lnTo>
                  <a:pt x="3096" y="5568"/>
                </a:lnTo>
                <a:lnTo>
                  <a:pt x="3080" y="5553"/>
                </a:lnTo>
                <a:lnTo>
                  <a:pt x="3062" y="5538"/>
                </a:lnTo>
                <a:lnTo>
                  <a:pt x="3045" y="5524"/>
                </a:lnTo>
                <a:lnTo>
                  <a:pt x="3027" y="5510"/>
                </a:lnTo>
                <a:lnTo>
                  <a:pt x="3008" y="5497"/>
                </a:lnTo>
                <a:lnTo>
                  <a:pt x="2989" y="5485"/>
                </a:lnTo>
                <a:lnTo>
                  <a:pt x="2969" y="5473"/>
                </a:lnTo>
                <a:lnTo>
                  <a:pt x="2948" y="5462"/>
                </a:lnTo>
                <a:lnTo>
                  <a:pt x="2928" y="5452"/>
                </a:lnTo>
                <a:lnTo>
                  <a:pt x="2907" y="5442"/>
                </a:lnTo>
                <a:lnTo>
                  <a:pt x="2885" y="5433"/>
                </a:lnTo>
                <a:lnTo>
                  <a:pt x="2864" y="5425"/>
                </a:lnTo>
                <a:lnTo>
                  <a:pt x="2841" y="5416"/>
                </a:lnTo>
                <a:lnTo>
                  <a:pt x="2818" y="5410"/>
                </a:lnTo>
                <a:lnTo>
                  <a:pt x="2794" y="5404"/>
                </a:lnTo>
                <a:lnTo>
                  <a:pt x="2770" y="5399"/>
                </a:lnTo>
                <a:lnTo>
                  <a:pt x="2745" y="5394"/>
                </a:lnTo>
                <a:lnTo>
                  <a:pt x="2721" y="5390"/>
                </a:lnTo>
                <a:lnTo>
                  <a:pt x="2694" y="5386"/>
                </a:lnTo>
                <a:lnTo>
                  <a:pt x="2669" y="5385"/>
                </a:lnTo>
                <a:lnTo>
                  <a:pt x="2642" y="5382"/>
                </a:lnTo>
                <a:lnTo>
                  <a:pt x="2614" y="5382"/>
                </a:lnTo>
                <a:lnTo>
                  <a:pt x="2586" y="5382"/>
                </a:lnTo>
                <a:lnTo>
                  <a:pt x="2558" y="5383"/>
                </a:lnTo>
                <a:lnTo>
                  <a:pt x="2529" y="5385"/>
                </a:lnTo>
                <a:lnTo>
                  <a:pt x="2500" y="5389"/>
                </a:lnTo>
                <a:lnTo>
                  <a:pt x="2471" y="5391"/>
                </a:lnTo>
                <a:lnTo>
                  <a:pt x="2441" y="5396"/>
                </a:lnTo>
                <a:lnTo>
                  <a:pt x="2409" y="5402"/>
                </a:lnTo>
                <a:lnTo>
                  <a:pt x="2383" y="5408"/>
                </a:lnTo>
                <a:lnTo>
                  <a:pt x="2356" y="5415"/>
                </a:lnTo>
                <a:lnTo>
                  <a:pt x="2328" y="5424"/>
                </a:lnTo>
                <a:lnTo>
                  <a:pt x="2301" y="5434"/>
                </a:lnTo>
                <a:lnTo>
                  <a:pt x="2275" y="5446"/>
                </a:lnTo>
                <a:lnTo>
                  <a:pt x="2248" y="5458"/>
                </a:lnTo>
                <a:lnTo>
                  <a:pt x="2222" y="5472"/>
                </a:lnTo>
                <a:lnTo>
                  <a:pt x="2194" y="5486"/>
                </a:lnTo>
                <a:lnTo>
                  <a:pt x="2169" y="5501"/>
                </a:lnTo>
                <a:lnTo>
                  <a:pt x="2142" y="5516"/>
                </a:lnTo>
                <a:lnTo>
                  <a:pt x="2115" y="5533"/>
                </a:lnTo>
                <a:lnTo>
                  <a:pt x="2090" y="5549"/>
                </a:lnTo>
                <a:lnTo>
                  <a:pt x="2039" y="5582"/>
                </a:lnTo>
                <a:lnTo>
                  <a:pt x="1990" y="5618"/>
                </a:lnTo>
                <a:lnTo>
                  <a:pt x="1944" y="5651"/>
                </a:lnTo>
                <a:lnTo>
                  <a:pt x="1918" y="5670"/>
                </a:lnTo>
                <a:lnTo>
                  <a:pt x="1889" y="5689"/>
                </a:lnTo>
                <a:lnTo>
                  <a:pt x="1858" y="5708"/>
                </a:lnTo>
                <a:lnTo>
                  <a:pt x="1828" y="5727"/>
                </a:lnTo>
                <a:lnTo>
                  <a:pt x="1812" y="5735"/>
                </a:lnTo>
                <a:lnTo>
                  <a:pt x="1795" y="5743"/>
                </a:lnTo>
                <a:lnTo>
                  <a:pt x="1780" y="5751"/>
                </a:lnTo>
                <a:lnTo>
                  <a:pt x="1763" y="5758"/>
                </a:lnTo>
                <a:lnTo>
                  <a:pt x="1747" y="5766"/>
                </a:lnTo>
                <a:lnTo>
                  <a:pt x="1731" y="5771"/>
                </a:lnTo>
                <a:lnTo>
                  <a:pt x="1714" y="5776"/>
                </a:lnTo>
                <a:lnTo>
                  <a:pt x="1699" y="5781"/>
                </a:lnTo>
                <a:lnTo>
                  <a:pt x="1682" y="5785"/>
                </a:lnTo>
                <a:lnTo>
                  <a:pt x="1667" y="5786"/>
                </a:lnTo>
                <a:lnTo>
                  <a:pt x="1652" y="5789"/>
                </a:lnTo>
                <a:lnTo>
                  <a:pt x="1637" y="5789"/>
                </a:lnTo>
                <a:lnTo>
                  <a:pt x="1623" y="5787"/>
                </a:lnTo>
                <a:lnTo>
                  <a:pt x="1609" y="5785"/>
                </a:lnTo>
                <a:lnTo>
                  <a:pt x="1601" y="5782"/>
                </a:lnTo>
                <a:lnTo>
                  <a:pt x="1595" y="5781"/>
                </a:lnTo>
                <a:lnTo>
                  <a:pt x="1582" y="5775"/>
                </a:lnTo>
                <a:lnTo>
                  <a:pt x="1570" y="5768"/>
                </a:lnTo>
                <a:lnTo>
                  <a:pt x="1563" y="5764"/>
                </a:lnTo>
                <a:lnTo>
                  <a:pt x="1557" y="5759"/>
                </a:lnTo>
                <a:lnTo>
                  <a:pt x="1552" y="5754"/>
                </a:lnTo>
                <a:lnTo>
                  <a:pt x="1547" y="5749"/>
                </a:lnTo>
                <a:lnTo>
                  <a:pt x="1536" y="5737"/>
                </a:lnTo>
                <a:lnTo>
                  <a:pt x="1531" y="5730"/>
                </a:lnTo>
                <a:lnTo>
                  <a:pt x="1527" y="5721"/>
                </a:lnTo>
                <a:lnTo>
                  <a:pt x="1523" y="5714"/>
                </a:lnTo>
                <a:lnTo>
                  <a:pt x="1519" y="5705"/>
                </a:lnTo>
                <a:lnTo>
                  <a:pt x="1517" y="5696"/>
                </a:lnTo>
                <a:lnTo>
                  <a:pt x="1514" y="5686"/>
                </a:lnTo>
                <a:lnTo>
                  <a:pt x="1512" y="5666"/>
                </a:lnTo>
                <a:lnTo>
                  <a:pt x="1510" y="5656"/>
                </a:lnTo>
                <a:lnTo>
                  <a:pt x="1510" y="5644"/>
                </a:lnTo>
                <a:lnTo>
                  <a:pt x="1510" y="5623"/>
                </a:lnTo>
                <a:lnTo>
                  <a:pt x="1513" y="5599"/>
                </a:lnTo>
                <a:lnTo>
                  <a:pt x="1515" y="5576"/>
                </a:lnTo>
                <a:lnTo>
                  <a:pt x="1520" y="5552"/>
                </a:lnTo>
                <a:lnTo>
                  <a:pt x="1525" y="5528"/>
                </a:lnTo>
                <a:lnTo>
                  <a:pt x="1532" y="5504"/>
                </a:lnTo>
                <a:lnTo>
                  <a:pt x="1539" y="5481"/>
                </a:lnTo>
                <a:lnTo>
                  <a:pt x="1547" y="5459"/>
                </a:lnTo>
                <a:lnTo>
                  <a:pt x="1555" y="5439"/>
                </a:lnTo>
                <a:lnTo>
                  <a:pt x="1563" y="5420"/>
                </a:lnTo>
                <a:lnTo>
                  <a:pt x="1572" y="5402"/>
                </a:lnTo>
                <a:lnTo>
                  <a:pt x="1584" y="5378"/>
                </a:lnTo>
                <a:lnTo>
                  <a:pt x="1598" y="5356"/>
                </a:lnTo>
                <a:lnTo>
                  <a:pt x="1612" y="5333"/>
                </a:lnTo>
                <a:lnTo>
                  <a:pt x="1627" y="5310"/>
                </a:lnTo>
                <a:lnTo>
                  <a:pt x="1642" y="5286"/>
                </a:lnTo>
                <a:lnTo>
                  <a:pt x="1660" y="5263"/>
                </a:lnTo>
                <a:lnTo>
                  <a:pt x="1676" y="5240"/>
                </a:lnTo>
                <a:lnTo>
                  <a:pt x="1695" y="5218"/>
                </a:lnTo>
                <a:lnTo>
                  <a:pt x="1714" y="5196"/>
                </a:lnTo>
                <a:lnTo>
                  <a:pt x="1734" y="5173"/>
                </a:lnTo>
                <a:lnTo>
                  <a:pt x="1755" y="5152"/>
                </a:lnTo>
                <a:lnTo>
                  <a:pt x="1775" y="5130"/>
                </a:lnTo>
                <a:lnTo>
                  <a:pt x="1798" y="5110"/>
                </a:lnTo>
                <a:lnTo>
                  <a:pt x="1819" y="5090"/>
                </a:lnTo>
                <a:lnTo>
                  <a:pt x="1843" y="5070"/>
                </a:lnTo>
                <a:lnTo>
                  <a:pt x="1866" y="5051"/>
                </a:lnTo>
                <a:lnTo>
                  <a:pt x="1891" y="5032"/>
                </a:lnTo>
                <a:lnTo>
                  <a:pt x="1915" y="5014"/>
                </a:lnTo>
                <a:lnTo>
                  <a:pt x="1941" y="4996"/>
                </a:lnTo>
                <a:lnTo>
                  <a:pt x="1966" y="4980"/>
                </a:lnTo>
                <a:lnTo>
                  <a:pt x="1993" y="4963"/>
                </a:lnTo>
                <a:lnTo>
                  <a:pt x="2019" y="4948"/>
                </a:lnTo>
                <a:lnTo>
                  <a:pt x="2046" y="4934"/>
                </a:lnTo>
                <a:lnTo>
                  <a:pt x="2074" y="4920"/>
                </a:lnTo>
                <a:lnTo>
                  <a:pt x="2101" y="4908"/>
                </a:lnTo>
                <a:lnTo>
                  <a:pt x="2129" y="4896"/>
                </a:lnTo>
                <a:lnTo>
                  <a:pt x="2157" y="4886"/>
                </a:lnTo>
                <a:lnTo>
                  <a:pt x="2185" y="4877"/>
                </a:lnTo>
                <a:lnTo>
                  <a:pt x="2214" y="4868"/>
                </a:lnTo>
                <a:lnTo>
                  <a:pt x="2243" y="4862"/>
                </a:lnTo>
                <a:lnTo>
                  <a:pt x="2272" y="4856"/>
                </a:lnTo>
                <a:lnTo>
                  <a:pt x="2301" y="4852"/>
                </a:lnTo>
                <a:lnTo>
                  <a:pt x="2336" y="4848"/>
                </a:lnTo>
                <a:lnTo>
                  <a:pt x="2369" y="4846"/>
                </a:lnTo>
                <a:lnTo>
                  <a:pt x="2399" y="4844"/>
                </a:lnTo>
                <a:lnTo>
                  <a:pt x="2428" y="4844"/>
                </a:lnTo>
                <a:lnTo>
                  <a:pt x="2456" y="4847"/>
                </a:lnTo>
                <a:lnTo>
                  <a:pt x="2469" y="4848"/>
                </a:lnTo>
                <a:lnTo>
                  <a:pt x="2483" y="4849"/>
                </a:lnTo>
                <a:lnTo>
                  <a:pt x="2508" y="4853"/>
                </a:lnTo>
                <a:lnTo>
                  <a:pt x="2532" y="4858"/>
                </a:lnTo>
                <a:lnTo>
                  <a:pt x="2555" y="4864"/>
                </a:lnTo>
                <a:lnTo>
                  <a:pt x="2576" y="4871"/>
                </a:lnTo>
                <a:lnTo>
                  <a:pt x="2596" y="4878"/>
                </a:lnTo>
                <a:lnTo>
                  <a:pt x="2617" y="4887"/>
                </a:lnTo>
                <a:lnTo>
                  <a:pt x="2637" y="4896"/>
                </a:lnTo>
                <a:lnTo>
                  <a:pt x="2655" y="4906"/>
                </a:lnTo>
                <a:lnTo>
                  <a:pt x="2674" y="4918"/>
                </a:lnTo>
                <a:lnTo>
                  <a:pt x="2691" y="4928"/>
                </a:lnTo>
                <a:lnTo>
                  <a:pt x="2709" y="4940"/>
                </a:lnTo>
                <a:lnTo>
                  <a:pt x="2726" y="4952"/>
                </a:lnTo>
                <a:lnTo>
                  <a:pt x="2760" y="4977"/>
                </a:lnTo>
                <a:lnTo>
                  <a:pt x="2827" y="5029"/>
                </a:lnTo>
                <a:lnTo>
                  <a:pt x="2862" y="5056"/>
                </a:lnTo>
                <a:lnTo>
                  <a:pt x="2900" y="5081"/>
                </a:lnTo>
                <a:lnTo>
                  <a:pt x="2919" y="5092"/>
                </a:lnTo>
                <a:lnTo>
                  <a:pt x="2940" y="5105"/>
                </a:lnTo>
                <a:lnTo>
                  <a:pt x="2961" y="5116"/>
                </a:lnTo>
                <a:lnTo>
                  <a:pt x="2984" y="5127"/>
                </a:lnTo>
                <a:lnTo>
                  <a:pt x="2970" y="5092"/>
                </a:lnTo>
                <a:lnTo>
                  <a:pt x="2956" y="5057"/>
                </a:lnTo>
                <a:lnTo>
                  <a:pt x="2941" y="5021"/>
                </a:lnTo>
                <a:lnTo>
                  <a:pt x="2924" y="4986"/>
                </a:lnTo>
                <a:lnTo>
                  <a:pt x="2908" y="4951"/>
                </a:lnTo>
                <a:lnTo>
                  <a:pt x="2890" y="4915"/>
                </a:lnTo>
                <a:lnTo>
                  <a:pt x="2871" y="4880"/>
                </a:lnTo>
                <a:lnTo>
                  <a:pt x="2852" y="4846"/>
                </a:lnTo>
                <a:lnTo>
                  <a:pt x="2833" y="4810"/>
                </a:lnTo>
                <a:lnTo>
                  <a:pt x="2813" y="4776"/>
                </a:lnTo>
                <a:lnTo>
                  <a:pt x="2791" y="4742"/>
                </a:lnTo>
                <a:lnTo>
                  <a:pt x="2769" y="4708"/>
                </a:lnTo>
                <a:lnTo>
                  <a:pt x="2747" y="4675"/>
                </a:lnTo>
                <a:lnTo>
                  <a:pt x="2723" y="4642"/>
                </a:lnTo>
                <a:lnTo>
                  <a:pt x="2699" y="4609"/>
                </a:lnTo>
                <a:lnTo>
                  <a:pt x="2675" y="4577"/>
                </a:lnTo>
                <a:lnTo>
                  <a:pt x="2650" y="4546"/>
                </a:lnTo>
                <a:lnTo>
                  <a:pt x="2623" y="4515"/>
                </a:lnTo>
                <a:lnTo>
                  <a:pt x="2596" y="4486"/>
                </a:lnTo>
                <a:lnTo>
                  <a:pt x="2569" y="4457"/>
                </a:lnTo>
                <a:lnTo>
                  <a:pt x="2541" y="4429"/>
                </a:lnTo>
                <a:lnTo>
                  <a:pt x="2513" y="4402"/>
                </a:lnTo>
                <a:lnTo>
                  <a:pt x="2484" y="4376"/>
                </a:lnTo>
                <a:lnTo>
                  <a:pt x="2453" y="4351"/>
                </a:lnTo>
                <a:lnTo>
                  <a:pt x="2423" y="4327"/>
                </a:lnTo>
                <a:lnTo>
                  <a:pt x="2408" y="4315"/>
                </a:lnTo>
                <a:lnTo>
                  <a:pt x="2391" y="4304"/>
                </a:lnTo>
                <a:lnTo>
                  <a:pt x="2361" y="4282"/>
                </a:lnTo>
                <a:lnTo>
                  <a:pt x="2328" y="4262"/>
                </a:lnTo>
                <a:lnTo>
                  <a:pt x="2295" y="4243"/>
                </a:lnTo>
                <a:lnTo>
                  <a:pt x="2262" y="4225"/>
                </a:lnTo>
                <a:lnTo>
                  <a:pt x="2228" y="4209"/>
                </a:lnTo>
                <a:lnTo>
                  <a:pt x="2194" y="4194"/>
                </a:lnTo>
                <a:lnTo>
                  <a:pt x="2160" y="4181"/>
                </a:lnTo>
                <a:lnTo>
                  <a:pt x="2142" y="4175"/>
                </a:lnTo>
                <a:lnTo>
                  <a:pt x="2124" y="4170"/>
                </a:lnTo>
                <a:lnTo>
                  <a:pt x="2086" y="4159"/>
                </a:lnTo>
                <a:lnTo>
                  <a:pt x="2047" y="4152"/>
                </a:lnTo>
                <a:lnTo>
                  <a:pt x="2027" y="4148"/>
                </a:lnTo>
                <a:lnTo>
                  <a:pt x="2007" y="4146"/>
                </a:lnTo>
                <a:lnTo>
                  <a:pt x="1986" y="4142"/>
                </a:lnTo>
                <a:lnTo>
                  <a:pt x="1966" y="4140"/>
                </a:lnTo>
                <a:lnTo>
                  <a:pt x="1944" y="4138"/>
                </a:lnTo>
                <a:lnTo>
                  <a:pt x="1924" y="4137"/>
                </a:lnTo>
                <a:lnTo>
                  <a:pt x="1903" y="4137"/>
                </a:lnTo>
                <a:lnTo>
                  <a:pt x="1881" y="4135"/>
                </a:lnTo>
                <a:lnTo>
                  <a:pt x="1838" y="4137"/>
                </a:lnTo>
                <a:lnTo>
                  <a:pt x="1817" y="4137"/>
                </a:lnTo>
                <a:lnTo>
                  <a:pt x="1795" y="4138"/>
                </a:lnTo>
                <a:lnTo>
                  <a:pt x="1774" y="4140"/>
                </a:lnTo>
                <a:lnTo>
                  <a:pt x="1753" y="4143"/>
                </a:lnTo>
                <a:lnTo>
                  <a:pt x="1732" y="4146"/>
                </a:lnTo>
                <a:lnTo>
                  <a:pt x="1710" y="4149"/>
                </a:lnTo>
                <a:lnTo>
                  <a:pt x="1689" y="4153"/>
                </a:lnTo>
                <a:lnTo>
                  <a:pt x="1669" y="4157"/>
                </a:lnTo>
                <a:lnTo>
                  <a:pt x="1648" y="4162"/>
                </a:lnTo>
                <a:lnTo>
                  <a:pt x="1627" y="4167"/>
                </a:lnTo>
                <a:lnTo>
                  <a:pt x="1606" y="4173"/>
                </a:lnTo>
                <a:lnTo>
                  <a:pt x="1587" y="4180"/>
                </a:lnTo>
                <a:lnTo>
                  <a:pt x="1567" y="4186"/>
                </a:lnTo>
                <a:lnTo>
                  <a:pt x="1548" y="4194"/>
                </a:lnTo>
                <a:lnTo>
                  <a:pt x="1536" y="4199"/>
                </a:lnTo>
                <a:lnTo>
                  <a:pt x="1524" y="4205"/>
                </a:lnTo>
                <a:lnTo>
                  <a:pt x="1513" y="4213"/>
                </a:lnTo>
                <a:lnTo>
                  <a:pt x="1500" y="4221"/>
                </a:lnTo>
                <a:lnTo>
                  <a:pt x="1489" y="4230"/>
                </a:lnTo>
                <a:lnTo>
                  <a:pt x="1477" y="4239"/>
                </a:lnTo>
                <a:lnTo>
                  <a:pt x="1465" y="4249"/>
                </a:lnTo>
                <a:lnTo>
                  <a:pt x="1453" y="4261"/>
                </a:lnTo>
                <a:lnTo>
                  <a:pt x="1442" y="4272"/>
                </a:lnTo>
                <a:lnTo>
                  <a:pt x="1431" y="4283"/>
                </a:lnTo>
                <a:lnTo>
                  <a:pt x="1408" y="4308"/>
                </a:lnTo>
                <a:lnTo>
                  <a:pt x="1361" y="4358"/>
                </a:lnTo>
                <a:lnTo>
                  <a:pt x="1338" y="4382"/>
                </a:lnTo>
                <a:lnTo>
                  <a:pt x="1315" y="4405"/>
                </a:lnTo>
                <a:lnTo>
                  <a:pt x="1293" y="4425"/>
                </a:lnTo>
                <a:lnTo>
                  <a:pt x="1281" y="4435"/>
                </a:lnTo>
                <a:lnTo>
                  <a:pt x="1270" y="4444"/>
                </a:lnTo>
                <a:lnTo>
                  <a:pt x="1258" y="4453"/>
                </a:lnTo>
                <a:lnTo>
                  <a:pt x="1246" y="4459"/>
                </a:lnTo>
                <a:lnTo>
                  <a:pt x="1234" y="4466"/>
                </a:lnTo>
                <a:lnTo>
                  <a:pt x="1223" y="4471"/>
                </a:lnTo>
                <a:lnTo>
                  <a:pt x="1212" y="4476"/>
                </a:lnTo>
                <a:lnTo>
                  <a:pt x="1200" y="4478"/>
                </a:lnTo>
                <a:lnTo>
                  <a:pt x="1189" y="4481"/>
                </a:lnTo>
                <a:lnTo>
                  <a:pt x="1182" y="4481"/>
                </a:lnTo>
                <a:lnTo>
                  <a:pt x="1177" y="4481"/>
                </a:lnTo>
                <a:lnTo>
                  <a:pt x="1168" y="4480"/>
                </a:lnTo>
                <a:lnTo>
                  <a:pt x="1160" y="4478"/>
                </a:lnTo>
                <a:lnTo>
                  <a:pt x="1151" y="4477"/>
                </a:lnTo>
                <a:lnTo>
                  <a:pt x="1143" y="4473"/>
                </a:lnTo>
                <a:lnTo>
                  <a:pt x="1136" y="4471"/>
                </a:lnTo>
                <a:lnTo>
                  <a:pt x="1127" y="4466"/>
                </a:lnTo>
                <a:lnTo>
                  <a:pt x="1111" y="4456"/>
                </a:lnTo>
                <a:lnTo>
                  <a:pt x="1105" y="4449"/>
                </a:lnTo>
                <a:lnTo>
                  <a:pt x="1098" y="4443"/>
                </a:lnTo>
                <a:lnTo>
                  <a:pt x="1091" y="4435"/>
                </a:lnTo>
                <a:lnTo>
                  <a:pt x="1084" y="4428"/>
                </a:lnTo>
                <a:lnTo>
                  <a:pt x="1072" y="4411"/>
                </a:lnTo>
                <a:lnTo>
                  <a:pt x="1066" y="4402"/>
                </a:lnTo>
                <a:lnTo>
                  <a:pt x="1060" y="4394"/>
                </a:lnTo>
                <a:lnTo>
                  <a:pt x="1055" y="4383"/>
                </a:lnTo>
                <a:lnTo>
                  <a:pt x="1049" y="4373"/>
                </a:lnTo>
                <a:lnTo>
                  <a:pt x="1044" y="4363"/>
                </a:lnTo>
                <a:lnTo>
                  <a:pt x="1041" y="4353"/>
                </a:lnTo>
                <a:lnTo>
                  <a:pt x="1032" y="4332"/>
                </a:lnTo>
                <a:lnTo>
                  <a:pt x="1028" y="4320"/>
                </a:lnTo>
                <a:lnTo>
                  <a:pt x="1025" y="4309"/>
                </a:lnTo>
                <a:lnTo>
                  <a:pt x="1019" y="4286"/>
                </a:lnTo>
                <a:lnTo>
                  <a:pt x="1014" y="4263"/>
                </a:lnTo>
                <a:lnTo>
                  <a:pt x="1011" y="4240"/>
                </a:lnTo>
                <a:lnTo>
                  <a:pt x="1009" y="4218"/>
                </a:lnTo>
                <a:lnTo>
                  <a:pt x="1009" y="4197"/>
                </a:lnTo>
                <a:lnTo>
                  <a:pt x="1009" y="4177"/>
                </a:lnTo>
                <a:lnTo>
                  <a:pt x="1009" y="4157"/>
                </a:lnTo>
                <a:lnTo>
                  <a:pt x="1010" y="4137"/>
                </a:lnTo>
                <a:lnTo>
                  <a:pt x="1013" y="4116"/>
                </a:lnTo>
                <a:lnTo>
                  <a:pt x="1014" y="4096"/>
                </a:lnTo>
                <a:lnTo>
                  <a:pt x="1018" y="4076"/>
                </a:lnTo>
                <a:lnTo>
                  <a:pt x="1020" y="4056"/>
                </a:lnTo>
                <a:lnTo>
                  <a:pt x="1024" y="4035"/>
                </a:lnTo>
                <a:lnTo>
                  <a:pt x="1029" y="4016"/>
                </a:lnTo>
                <a:lnTo>
                  <a:pt x="1034" y="3996"/>
                </a:lnTo>
                <a:lnTo>
                  <a:pt x="1039" y="3977"/>
                </a:lnTo>
                <a:lnTo>
                  <a:pt x="1046" y="3957"/>
                </a:lnTo>
                <a:lnTo>
                  <a:pt x="1052" y="3938"/>
                </a:lnTo>
                <a:lnTo>
                  <a:pt x="1066" y="3900"/>
                </a:lnTo>
                <a:lnTo>
                  <a:pt x="1081" y="3862"/>
                </a:lnTo>
                <a:lnTo>
                  <a:pt x="1090" y="3844"/>
                </a:lnTo>
                <a:lnTo>
                  <a:pt x="1099" y="3825"/>
                </a:lnTo>
                <a:lnTo>
                  <a:pt x="1109" y="3808"/>
                </a:lnTo>
                <a:lnTo>
                  <a:pt x="1118" y="3790"/>
                </a:lnTo>
                <a:lnTo>
                  <a:pt x="1129" y="3772"/>
                </a:lnTo>
                <a:lnTo>
                  <a:pt x="1139" y="3754"/>
                </a:lnTo>
                <a:lnTo>
                  <a:pt x="1161" y="3720"/>
                </a:lnTo>
                <a:lnTo>
                  <a:pt x="1185" y="3687"/>
                </a:lnTo>
                <a:lnTo>
                  <a:pt x="1198" y="3671"/>
                </a:lnTo>
                <a:lnTo>
                  <a:pt x="1209" y="3654"/>
                </a:lnTo>
                <a:lnTo>
                  <a:pt x="1223" y="3638"/>
                </a:lnTo>
                <a:lnTo>
                  <a:pt x="1236" y="3623"/>
                </a:lnTo>
                <a:lnTo>
                  <a:pt x="1262" y="3592"/>
                </a:lnTo>
                <a:lnTo>
                  <a:pt x="1290" y="3563"/>
                </a:lnTo>
                <a:lnTo>
                  <a:pt x="1319" y="3537"/>
                </a:lnTo>
                <a:lnTo>
                  <a:pt x="1349" y="3510"/>
                </a:lnTo>
                <a:lnTo>
                  <a:pt x="1380" y="3485"/>
                </a:lnTo>
                <a:lnTo>
                  <a:pt x="1395" y="3473"/>
                </a:lnTo>
                <a:lnTo>
                  <a:pt x="1412" y="3461"/>
                </a:lnTo>
                <a:lnTo>
                  <a:pt x="1443" y="3439"/>
                </a:lnTo>
                <a:lnTo>
                  <a:pt x="1458" y="3429"/>
                </a:lnTo>
                <a:lnTo>
                  <a:pt x="1475" y="3419"/>
                </a:lnTo>
                <a:lnTo>
                  <a:pt x="1491" y="3409"/>
                </a:lnTo>
                <a:lnTo>
                  <a:pt x="1508" y="3400"/>
                </a:lnTo>
                <a:lnTo>
                  <a:pt x="1541" y="3383"/>
                </a:lnTo>
                <a:lnTo>
                  <a:pt x="1574" y="3368"/>
                </a:lnTo>
                <a:lnTo>
                  <a:pt x="1606" y="3354"/>
                </a:lnTo>
                <a:lnTo>
                  <a:pt x="1639" y="3343"/>
                </a:lnTo>
                <a:lnTo>
                  <a:pt x="1674" y="3333"/>
                </a:lnTo>
                <a:lnTo>
                  <a:pt x="1706" y="3325"/>
                </a:lnTo>
                <a:lnTo>
                  <a:pt x="1723" y="3323"/>
                </a:lnTo>
                <a:lnTo>
                  <a:pt x="1739" y="3320"/>
                </a:lnTo>
                <a:lnTo>
                  <a:pt x="1780" y="3315"/>
                </a:lnTo>
                <a:lnTo>
                  <a:pt x="1820" y="3313"/>
                </a:lnTo>
                <a:lnTo>
                  <a:pt x="1860" y="3310"/>
                </a:lnTo>
                <a:lnTo>
                  <a:pt x="1899" y="3310"/>
                </a:lnTo>
                <a:lnTo>
                  <a:pt x="1936" y="3310"/>
                </a:lnTo>
                <a:lnTo>
                  <a:pt x="1972" y="3313"/>
                </a:lnTo>
                <a:lnTo>
                  <a:pt x="2009" y="3315"/>
                </a:lnTo>
                <a:lnTo>
                  <a:pt x="2043" y="3320"/>
                </a:lnTo>
                <a:lnTo>
                  <a:pt x="2077" y="3325"/>
                </a:lnTo>
                <a:lnTo>
                  <a:pt x="2112" y="3333"/>
                </a:lnTo>
                <a:lnTo>
                  <a:pt x="2145" y="3340"/>
                </a:lnTo>
                <a:lnTo>
                  <a:pt x="2176" y="3349"/>
                </a:lnTo>
                <a:lnTo>
                  <a:pt x="2208" y="3359"/>
                </a:lnTo>
                <a:lnTo>
                  <a:pt x="2238" y="3371"/>
                </a:lnTo>
                <a:lnTo>
                  <a:pt x="2269" y="3383"/>
                </a:lnTo>
                <a:lnTo>
                  <a:pt x="2298" y="3396"/>
                </a:lnTo>
                <a:lnTo>
                  <a:pt x="2326" y="3410"/>
                </a:lnTo>
                <a:lnTo>
                  <a:pt x="2353" y="3425"/>
                </a:lnTo>
                <a:lnTo>
                  <a:pt x="2381" y="3442"/>
                </a:lnTo>
                <a:lnTo>
                  <a:pt x="2408" y="3458"/>
                </a:lnTo>
                <a:lnTo>
                  <a:pt x="2433" y="3476"/>
                </a:lnTo>
                <a:lnTo>
                  <a:pt x="2460" y="3494"/>
                </a:lnTo>
                <a:lnTo>
                  <a:pt x="2484" y="3513"/>
                </a:lnTo>
                <a:lnTo>
                  <a:pt x="2509" y="3533"/>
                </a:lnTo>
                <a:lnTo>
                  <a:pt x="2533" y="3553"/>
                </a:lnTo>
                <a:lnTo>
                  <a:pt x="2556" y="3573"/>
                </a:lnTo>
                <a:lnTo>
                  <a:pt x="2579" y="3595"/>
                </a:lnTo>
                <a:lnTo>
                  <a:pt x="2602" y="3618"/>
                </a:lnTo>
                <a:lnTo>
                  <a:pt x="2623" y="3640"/>
                </a:lnTo>
                <a:lnTo>
                  <a:pt x="2645" y="3663"/>
                </a:lnTo>
                <a:lnTo>
                  <a:pt x="2666" y="3687"/>
                </a:lnTo>
                <a:lnTo>
                  <a:pt x="2686" y="3711"/>
                </a:lnTo>
                <a:lnTo>
                  <a:pt x="2708" y="3735"/>
                </a:lnTo>
                <a:lnTo>
                  <a:pt x="2727" y="3761"/>
                </a:lnTo>
                <a:lnTo>
                  <a:pt x="2747" y="3786"/>
                </a:lnTo>
                <a:lnTo>
                  <a:pt x="2766" y="3811"/>
                </a:lnTo>
                <a:lnTo>
                  <a:pt x="2804" y="3863"/>
                </a:lnTo>
                <a:lnTo>
                  <a:pt x="2841" y="3916"/>
                </a:lnTo>
                <a:lnTo>
                  <a:pt x="2876" y="3970"/>
                </a:lnTo>
                <a:lnTo>
                  <a:pt x="2912" y="4023"/>
                </a:lnTo>
                <a:lnTo>
                  <a:pt x="2980" y="4130"/>
                </a:lnTo>
                <a:lnTo>
                  <a:pt x="3046" y="4234"/>
                </a:lnTo>
                <a:lnTo>
                  <a:pt x="3079" y="4286"/>
                </a:lnTo>
                <a:lnTo>
                  <a:pt x="3112" y="4335"/>
                </a:lnTo>
                <a:lnTo>
                  <a:pt x="3145" y="4383"/>
                </a:lnTo>
                <a:lnTo>
                  <a:pt x="3162" y="4408"/>
                </a:lnTo>
                <a:lnTo>
                  <a:pt x="3179" y="4430"/>
                </a:lnTo>
                <a:lnTo>
                  <a:pt x="3195" y="4453"/>
                </a:lnTo>
                <a:lnTo>
                  <a:pt x="3213" y="4475"/>
                </a:lnTo>
                <a:lnTo>
                  <a:pt x="3229" y="4496"/>
                </a:lnTo>
                <a:lnTo>
                  <a:pt x="3247" y="4516"/>
                </a:lnTo>
                <a:lnTo>
                  <a:pt x="3231" y="4458"/>
                </a:lnTo>
                <a:lnTo>
                  <a:pt x="3214" y="4397"/>
                </a:lnTo>
                <a:lnTo>
                  <a:pt x="3205" y="4367"/>
                </a:lnTo>
                <a:lnTo>
                  <a:pt x="3195" y="4337"/>
                </a:lnTo>
                <a:lnTo>
                  <a:pt x="3175" y="4276"/>
                </a:lnTo>
                <a:lnTo>
                  <a:pt x="3153" y="4213"/>
                </a:lnTo>
                <a:lnTo>
                  <a:pt x="3142" y="4182"/>
                </a:lnTo>
                <a:lnTo>
                  <a:pt x="3131" y="4151"/>
                </a:lnTo>
                <a:lnTo>
                  <a:pt x="3107" y="4087"/>
                </a:lnTo>
                <a:lnTo>
                  <a:pt x="3080" y="4024"/>
                </a:lnTo>
                <a:lnTo>
                  <a:pt x="3053" y="3961"/>
                </a:lnTo>
                <a:lnTo>
                  <a:pt x="3024" y="3897"/>
                </a:lnTo>
                <a:lnTo>
                  <a:pt x="2994" y="3835"/>
                </a:lnTo>
                <a:lnTo>
                  <a:pt x="2962" y="3773"/>
                </a:lnTo>
                <a:lnTo>
                  <a:pt x="2929" y="3711"/>
                </a:lnTo>
                <a:lnTo>
                  <a:pt x="2895" y="3651"/>
                </a:lnTo>
                <a:lnTo>
                  <a:pt x="2860" y="3591"/>
                </a:lnTo>
                <a:lnTo>
                  <a:pt x="2822" y="3533"/>
                </a:lnTo>
                <a:lnTo>
                  <a:pt x="2803" y="3504"/>
                </a:lnTo>
                <a:lnTo>
                  <a:pt x="2784" y="3476"/>
                </a:lnTo>
                <a:lnTo>
                  <a:pt x="2764" y="3448"/>
                </a:lnTo>
                <a:lnTo>
                  <a:pt x="2743" y="3420"/>
                </a:lnTo>
                <a:lnTo>
                  <a:pt x="2723" y="3394"/>
                </a:lnTo>
                <a:lnTo>
                  <a:pt x="2702" y="3367"/>
                </a:lnTo>
                <a:lnTo>
                  <a:pt x="2680" y="3340"/>
                </a:lnTo>
                <a:lnTo>
                  <a:pt x="2658" y="3314"/>
                </a:lnTo>
                <a:lnTo>
                  <a:pt x="2637" y="3289"/>
                </a:lnTo>
                <a:lnTo>
                  <a:pt x="2614" y="3264"/>
                </a:lnTo>
                <a:lnTo>
                  <a:pt x="2593" y="3240"/>
                </a:lnTo>
                <a:lnTo>
                  <a:pt x="2569" y="3216"/>
                </a:lnTo>
                <a:lnTo>
                  <a:pt x="2546" y="3194"/>
                </a:lnTo>
                <a:lnTo>
                  <a:pt x="2522" y="3171"/>
                </a:lnTo>
                <a:lnTo>
                  <a:pt x="2498" y="3148"/>
                </a:lnTo>
                <a:lnTo>
                  <a:pt x="2474" y="3128"/>
                </a:lnTo>
                <a:lnTo>
                  <a:pt x="2450" y="3106"/>
                </a:lnTo>
                <a:lnTo>
                  <a:pt x="2424" y="3086"/>
                </a:lnTo>
                <a:lnTo>
                  <a:pt x="2399" y="3067"/>
                </a:lnTo>
                <a:lnTo>
                  <a:pt x="2372" y="3049"/>
                </a:lnTo>
                <a:lnTo>
                  <a:pt x="2347" y="3032"/>
                </a:lnTo>
                <a:lnTo>
                  <a:pt x="2320" y="3014"/>
                </a:lnTo>
                <a:lnTo>
                  <a:pt x="2294" y="2997"/>
                </a:lnTo>
                <a:lnTo>
                  <a:pt x="2267" y="2982"/>
                </a:lnTo>
                <a:lnTo>
                  <a:pt x="2239" y="2967"/>
                </a:lnTo>
                <a:lnTo>
                  <a:pt x="2212" y="2954"/>
                </a:lnTo>
                <a:lnTo>
                  <a:pt x="2184" y="2940"/>
                </a:lnTo>
                <a:lnTo>
                  <a:pt x="2156" y="2929"/>
                </a:lnTo>
                <a:lnTo>
                  <a:pt x="2127" y="2918"/>
                </a:lnTo>
                <a:lnTo>
                  <a:pt x="2098" y="2908"/>
                </a:lnTo>
                <a:lnTo>
                  <a:pt x="2069" y="2897"/>
                </a:lnTo>
                <a:lnTo>
                  <a:pt x="2038" y="2890"/>
                </a:lnTo>
                <a:lnTo>
                  <a:pt x="2010" y="2882"/>
                </a:lnTo>
                <a:lnTo>
                  <a:pt x="1981" y="2877"/>
                </a:lnTo>
                <a:lnTo>
                  <a:pt x="1952" y="2871"/>
                </a:lnTo>
                <a:lnTo>
                  <a:pt x="1923" y="2867"/>
                </a:lnTo>
                <a:lnTo>
                  <a:pt x="1894" y="2863"/>
                </a:lnTo>
                <a:lnTo>
                  <a:pt x="1863" y="2859"/>
                </a:lnTo>
                <a:lnTo>
                  <a:pt x="1833" y="2858"/>
                </a:lnTo>
                <a:lnTo>
                  <a:pt x="1803" y="2856"/>
                </a:lnTo>
                <a:lnTo>
                  <a:pt x="1772" y="2856"/>
                </a:lnTo>
                <a:lnTo>
                  <a:pt x="1742" y="2854"/>
                </a:lnTo>
                <a:lnTo>
                  <a:pt x="1712" y="2856"/>
                </a:lnTo>
                <a:lnTo>
                  <a:pt x="1681" y="2856"/>
                </a:lnTo>
                <a:lnTo>
                  <a:pt x="1620" y="2859"/>
                </a:lnTo>
                <a:lnTo>
                  <a:pt x="1605" y="2861"/>
                </a:lnTo>
                <a:lnTo>
                  <a:pt x="1590" y="2862"/>
                </a:lnTo>
                <a:lnTo>
                  <a:pt x="1560" y="2866"/>
                </a:lnTo>
                <a:lnTo>
                  <a:pt x="1542" y="2868"/>
                </a:lnTo>
                <a:lnTo>
                  <a:pt x="1525" y="2871"/>
                </a:lnTo>
                <a:lnTo>
                  <a:pt x="1493" y="2877"/>
                </a:lnTo>
                <a:lnTo>
                  <a:pt x="1476" y="2881"/>
                </a:lnTo>
                <a:lnTo>
                  <a:pt x="1461" y="2885"/>
                </a:lnTo>
                <a:lnTo>
                  <a:pt x="1429" y="2894"/>
                </a:lnTo>
                <a:lnTo>
                  <a:pt x="1400" y="2904"/>
                </a:lnTo>
                <a:lnTo>
                  <a:pt x="1372" y="2915"/>
                </a:lnTo>
                <a:lnTo>
                  <a:pt x="1344" y="2927"/>
                </a:lnTo>
                <a:lnTo>
                  <a:pt x="1318" y="2940"/>
                </a:lnTo>
                <a:lnTo>
                  <a:pt x="1305" y="2947"/>
                </a:lnTo>
                <a:lnTo>
                  <a:pt x="1293" y="2954"/>
                </a:lnTo>
                <a:lnTo>
                  <a:pt x="1267" y="2970"/>
                </a:lnTo>
                <a:lnTo>
                  <a:pt x="1243" y="2985"/>
                </a:lnTo>
                <a:lnTo>
                  <a:pt x="1219" y="3001"/>
                </a:lnTo>
                <a:lnTo>
                  <a:pt x="1196" y="3018"/>
                </a:lnTo>
                <a:lnTo>
                  <a:pt x="1174" y="3035"/>
                </a:lnTo>
                <a:lnTo>
                  <a:pt x="1151" y="3053"/>
                </a:lnTo>
                <a:lnTo>
                  <a:pt x="1128" y="3071"/>
                </a:lnTo>
                <a:lnTo>
                  <a:pt x="1106" y="3090"/>
                </a:lnTo>
                <a:lnTo>
                  <a:pt x="1085" y="3109"/>
                </a:lnTo>
                <a:lnTo>
                  <a:pt x="1041" y="3146"/>
                </a:lnTo>
                <a:lnTo>
                  <a:pt x="996" y="3182"/>
                </a:lnTo>
                <a:lnTo>
                  <a:pt x="951" y="3219"/>
                </a:lnTo>
                <a:lnTo>
                  <a:pt x="928" y="3237"/>
                </a:lnTo>
                <a:lnTo>
                  <a:pt x="904" y="3254"/>
                </a:lnTo>
                <a:lnTo>
                  <a:pt x="880" y="3271"/>
                </a:lnTo>
                <a:lnTo>
                  <a:pt x="855" y="3287"/>
                </a:lnTo>
                <a:lnTo>
                  <a:pt x="829" y="3302"/>
                </a:lnTo>
                <a:lnTo>
                  <a:pt x="803" y="3318"/>
                </a:lnTo>
                <a:lnTo>
                  <a:pt x="775" y="3332"/>
                </a:lnTo>
                <a:lnTo>
                  <a:pt x="747" y="3344"/>
                </a:lnTo>
                <a:lnTo>
                  <a:pt x="738" y="3305"/>
                </a:lnTo>
                <a:lnTo>
                  <a:pt x="733" y="3267"/>
                </a:lnTo>
                <a:lnTo>
                  <a:pt x="729" y="3229"/>
                </a:lnTo>
                <a:lnTo>
                  <a:pt x="728" y="3211"/>
                </a:lnTo>
                <a:lnTo>
                  <a:pt x="728" y="3192"/>
                </a:lnTo>
                <a:lnTo>
                  <a:pt x="728" y="3175"/>
                </a:lnTo>
                <a:lnTo>
                  <a:pt x="728" y="3156"/>
                </a:lnTo>
                <a:lnTo>
                  <a:pt x="728" y="3138"/>
                </a:lnTo>
                <a:lnTo>
                  <a:pt x="729" y="3120"/>
                </a:lnTo>
                <a:lnTo>
                  <a:pt x="732" y="3102"/>
                </a:lnTo>
                <a:lnTo>
                  <a:pt x="733" y="3085"/>
                </a:lnTo>
                <a:lnTo>
                  <a:pt x="739" y="3051"/>
                </a:lnTo>
                <a:lnTo>
                  <a:pt x="746" y="3016"/>
                </a:lnTo>
                <a:lnTo>
                  <a:pt x="749" y="3000"/>
                </a:lnTo>
                <a:lnTo>
                  <a:pt x="755" y="2983"/>
                </a:lnTo>
                <a:lnTo>
                  <a:pt x="760" y="2967"/>
                </a:lnTo>
                <a:lnTo>
                  <a:pt x="765" y="2951"/>
                </a:lnTo>
                <a:lnTo>
                  <a:pt x="770" y="2934"/>
                </a:lnTo>
                <a:lnTo>
                  <a:pt x="776" y="2919"/>
                </a:lnTo>
                <a:lnTo>
                  <a:pt x="789" y="2887"/>
                </a:lnTo>
                <a:lnTo>
                  <a:pt x="803" y="2857"/>
                </a:lnTo>
                <a:lnTo>
                  <a:pt x="810" y="2842"/>
                </a:lnTo>
                <a:lnTo>
                  <a:pt x="818" y="2827"/>
                </a:lnTo>
                <a:lnTo>
                  <a:pt x="834" y="2797"/>
                </a:lnTo>
                <a:lnTo>
                  <a:pt x="851" y="2770"/>
                </a:lnTo>
                <a:lnTo>
                  <a:pt x="870" y="2742"/>
                </a:lnTo>
                <a:lnTo>
                  <a:pt x="879" y="2729"/>
                </a:lnTo>
                <a:lnTo>
                  <a:pt x="889" y="2715"/>
                </a:lnTo>
                <a:lnTo>
                  <a:pt x="909" y="2690"/>
                </a:lnTo>
                <a:lnTo>
                  <a:pt x="929" y="2664"/>
                </a:lnTo>
                <a:lnTo>
                  <a:pt x="951" y="2640"/>
                </a:lnTo>
                <a:lnTo>
                  <a:pt x="974" y="2618"/>
                </a:lnTo>
                <a:lnTo>
                  <a:pt x="996" y="2595"/>
                </a:lnTo>
                <a:lnTo>
                  <a:pt x="1019" y="2573"/>
                </a:lnTo>
                <a:lnTo>
                  <a:pt x="1043" y="2552"/>
                </a:lnTo>
                <a:lnTo>
                  <a:pt x="1066" y="2533"/>
                </a:lnTo>
                <a:lnTo>
                  <a:pt x="1091" y="2514"/>
                </a:lnTo>
                <a:lnTo>
                  <a:pt x="1115" y="2495"/>
                </a:lnTo>
                <a:lnTo>
                  <a:pt x="1139" y="2478"/>
                </a:lnTo>
                <a:lnTo>
                  <a:pt x="1165" y="2462"/>
                </a:lnTo>
                <a:lnTo>
                  <a:pt x="1189" y="2447"/>
                </a:lnTo>
                <a:lnTo>
                  <a:pt x="1208" y="2437"/>
                </a:lnTo>
                <a:lnTo>
                  <a:pt x="1228" y="2425"/>
                </a:lnTo>
                <a:lnTo>
                  <a:pt x="1248" y="2416"/>
                </a:lnTo>
                <a:lnTo>
                  <a:pt x="1268" y="2406"/>
                </a:lnTo>
                <a:lnTo>
                  <a:pt x="1290" y="2397"/>
                </a:lnTo>
                <a:lnTo>
                  <a:pt x="1312" y="2390"/>
                </a:lnTo>
                <a:lnTo>
                  <a:pt x="1333" y="2382"/>
                </a:lnTo>
                <a:lnTo>
                  <a:pt x="1356" y="2375"/>
                </a:lnTo>
                <a:lnTo>
                  <a:pt x="1377" y="2367"/>
                </a:lnTo>
                <a:lnTo>
                  <a:pt x="1401" y="2362"/>
                </a:lnTo>
                <a:lnTo>
                  <a:pt x="1424" y="2356"/>
                </a:lnTo>
                <a:lnTo>
                  <a:pt x="1448" y="2351"/>
                </a:lnTo>
                <a:lnTo>
                  <a:pt x="1471" y="2346"/>
                </a:lnTo>
                <a:lnTo>
                  <a:pt x="1495" y="2340"/>
                </a:lnTo>
                <a:lnTo>
                  <a:pt x="1519" y="2337"/>
                </a:lnTo>
                <a:lnTo>
                  <a:pt x="1544" y="2333"/>
                </a:lnTo>
                <a:lnTo>
                  <a:pt x="1594" y="2328"/>
                </a:lnTo>
                <a:lnTo>
                  <a:pt x="1643" y="2323"/>
                </a:lnTo>
                <a:lnTo>
                  <a:pt x="1694" y="2320"/>
                </a:lnTo>
                <a:lnTo>
                  <a:pt x="1744" y="2319"/>
                </a:lnTo>
                <a:lnTo>
                  <a:pt x="1794" y="2319"/>
                </a:lnTo>
                <a:lnTo>
                  <a:pt x="1819" y="2320"/>
                </a:lnTo>
                <a:lnTo>
                  <a:pt x="1844" y="2320"/>
                </a:lnTo>
                <a:lnTo>
                  <a:pt x="1894" y="2324"/>
                </a:lnTo>
                <a:lnTo>
                  <a:pt x="1943" y="2328"/>
                </a:lnTo>
                <a:lnTo>
                  <a:pt x="1965" y="2330"/>
                </a:lnTo>
                <a:lnTo>
                  <a:pt x="1988" y="2333"/>
                </a:lnTo>
                <a:lnTo>
                  <a:pt x="2009" y="2335"/>
                </a:lnTo>
                <a:lnTo>
                  <a:pt x="2031" y="2339"/>
                </a:lnTo>
                <a:lnTo>
                  <a:pt x="2052" y="2343"/>
                </a:lnTo>
                <a:lnTo>
                  <a:pt x="2074" y="2347"/>
                </a:lnTo>
                <a:lnTo>
                  <a:pt x="2095" y="2352"/>
                </a:lnTo>
                <a:lnTo>
                  <a:pt x="2117" y="2357"/>
                </a:lnTo>
                <a:lnTo>
                  <a:pt x="2158" y="2368"/>
                </a:lnTo>
                <a:lnTo>
                  <a:pt x="2179" y="2373"/>
                </a:lnTo>
                <a:lnTo>
                  <a:pt x="2200" y="2381"/>
                </a:lnTo>
                <a:lnTo>
                  <a:pt x="2241" y="2394"/>
                </a:lnTo>
                <a:lnTo>
                  <a:pt x="2280" y="2409"/>
                </a:lnTo>
                <a:lnTo>
                  <a:pt x="2300" y="2416"/>
                </a:lnTo>
                <a:lnTo>
                  <a:pt x="2319" y="2425"/>
                </a:lnTo>
                <a:lnTo>
                  <a:pt x="2358" y="2442"/>
                </a:lnTo>
                <a:lnTo>
                  <a:pt x="2395" y="2461"/>
                </a:lnTo>
                <a:lnTo>
                  <a:pt x="2433" y="2480"/>
                </a:lnTo>
                <a:lnTo>
                  <a:pt x="2470" y="2500"/>
                </a:lnTo>
                <a:lnTo>
                  <a:pt x="2505" y="2520"/>
                </a:lnTo>
                <a:lnTo>
                  <a:pt x="2539" y="2542"/>
                </a:lnTo>
                <a:lnTo>
                  <a:pt x="2574" y="2564"/>
                </a:lnTo>
                <a:lnTo>
                  <a:pt x="2590" y="2576"/>
                </a:lnTo>
                <a:lnTo>
                  <a:pt x="2608" y="2587"/>
                </a:lnTo>
                <a:lnTo>
                  <a:pt x="2639" y="2611"/>
                </a:lnTo>
                <a:lnTo>
                  <a:pt x="2671" y="2635"/>
                </a:lnTo>
                <a:lnTo>
                  <a:pt x="2703" y="2659"/>
                </a:lnTo>
                <a:lnTo>
                  <a:pt x="2733" y="2685"/>
                </a:lnTo>
                <a:lnTo>
                  <a:pt x="2762" y="2709"/>
                </a:lnTo>
                <a:lnTo>
                  <a:pt x="2790" y="2734"/>
                </a:lnTo>
                <a:lnTo>
                  <a:pt x="2818" y="2761"/>
                </a:lnTo>
                <a:lnTo>
                  <a:pt x="2845" y="2786"/>
                </a:lnTo>
                <a:lnTo>
                  <a:pt x="2871" y="2811"/>
                </a:lnTo>
                <a:lnTo>
                  <a:pt x="2896" y="2837"/>
                </a:lnTo>
                <a:lnTo>
                  <a:pt x="2921" y="2862"/>
                </a:lnTo>
                <a:lnTo>
                  <a:pt x="2943" y="2887"/>
                </a:lnTo>
                <a:lnTo>
                  <a:pt x="2966" y="2913"/>
                </a:lnTo>
                <a:lnTo>
                  <a:pt x="2988" y="2937"/>
                </a:lnTo>
                <a:lnTo>
                  <a:pt x="3008" y="2962"/>
                </a:lnTo>
                <a:lnTo>
                  <a:pt x="2991" y="2915"/>
                </a:lnTo>
                <a:lnTo>
                  <a:pt x="2984" y="2891"/>
                </a:lnTo>
                <a:lnTo>
                  <a:pt x="2975" y="2868"/>
                </a:lnTo>
                <a:lnTo>
                  <a:pt x="2957" y="2824"/>
                </a:lnTo>
                <a:lnTo>
                  <a:pt x="2948" y="2802"/>
                </a:lnTo>
                <a:lnTo>
                  <a:pt x="2938" y="2781"/>
                </a:lnTo>
                <a:lnTo>
                  <a:pt x="2928" y="2759"/>
                </a:lnTo>
                <a:lnTo>
                  <a:pt x="2918" y="2738"/>
                </a:lnTo>
                <a:lnTo>
                  <a:pt x="2896" y="2697"/>
                </a:lnTo>
                <a:lnTo>
                  <a:pt x="2886" y="2677"/>
                </a:lnTo>
                <a:lnTo>
                  <a:pt x="2874" y="2658"/>
                </a:lnTo>
                <a:lnTo>
                  <a:pt x="2850" y="2619"/>
                </a:lnTo>
                <a:lnTo>
                  <a:pt x="2838" y="2600"/>
                </a:lnTo>
                <a:lnTo>
                  <a:pt x="2826" y="2582"/>
                </a:lnTo>
                <a:lnTo>
                  <a:pt x="2812" y="2564"/>
                </a:lnTo>
                <a:lnTo>
                  <a:pt x="2799" y="2547"/>
                </a:lnTo>
                <a:lnTo>
                  <a:pt x="2770" y="2511"/>
                </a:lnTo>
                <a:lnTo>
                  <a:pt x="2756" y="2495"/>
                </a:lnTo>
                <a:lnTo>
                  <a:pt x="2741" y="2478"/>
                </a:lnTo>
                <a:lnTo>
                  <a:pt x="2726" y="2462"/>
                </a:lnTo>
                <a:lnTo>
                  <a:pt x="2710" y="2447"/>
                </a:lnTo>
                <a:lnTo>
                  <a:pt x="2695" y="2432"/>
                </a:lnTo>
                <a:lnTo>
                  <a:pt x="2679" y="2416"/>
                </a:lnTo>
                <a:lnTo>
                  <a:pt x="2662" y="2402"/>
                </a:lnTo>
                <a:lnTo>
                  <a:pt x="2645" y="2387"/>
                </a:lnTo>
                <a:lnTo>
                  <a:pt x="2628" y="2373"/>
                </a:lnTo>
                <a:lnTo>
                  <a:pt x="2610" y="2361"/>
                </a:lnTo>
                <a:lnTo>
                  <a:pt x="2591" y="2347"/>
                </a:lnTo>
                <a:lnTo>
                  <a:pt x="2574" y="2334"/>
                </a:lnTo>
                <a:lnTo>
                  <a:pt x="2555" y="2321"/>
                </a:lnTo>
                <a:lnTo>
                  <a:pt x="2536" y="2310"/>
                </a:lnTo>
                <a:lnTo>
                  <a:pt x="2496" y="2286"/>
                </a:lnTo>
                <a:lnTo>
                  <a:pt x="2455" y="2266"/>
                </a:lnTo>
                <a:lnTo>
                  <a:pt x="2434" y="2256"/>
                </a:lnTo>
                <a:lnTo>
                  <a:pt x="2413" y="2246"/>
                </a:lnTo>
                <a:lnTo>
                  <a:pt x="2369" y="2227"/>
                </a:lnTo>
                <a:lnTo>
                  <a:pt x="2323" y="2210"/>
                </a:lnTo>
                <a:lnTo>
                  <a:pt x="2299" y="2202"/>
                </a:lnTo>
                <a:lnTo>
                  <a:pt x="2275" y="2195"/>
                </a:lnTo>
                <a:lnTo>
                  <a:pt x="2251" y="2189"/>
                </a:lnTo>
                <a:lnTo>
                  <a:pt x="2227" y="2182"/>
                </a:lnTo>
                <a:lnTo>
                  <a:pt x="2201" y="2176"/>
                </a:lnTo>
                <a:lnTo>
                  <a:pt x="2176" y="2170"/>
                </a:lnTo>
                <a:lnTo>
                  <a:pt x="2123" y="2159"/>
                </a:lnTo>
                <a:lnTo>
                  <a:pt x="2096" y="2156"/>
                </a:lnTo>
                <a:lnTo>
                  <a:pt x="2069" y="2152"/>
                </a:lnTo>
                <a:lnTo>
                  <a:pt x="2042" y="2148"/>
                </a:lnTo>
                <a:lnTo>
                  <a:pt x="2013" y="2146"/>
                </a:lnTo>
                <a:lnTo>
                  <a:pt x="1985" y="2143"/>
                </a:lnTo>
                <a:lnTo>
                  <a:pt x="1956" y="2140"/>
                </a:lnTo>
                <a:lnTo>
                  <a:pt x="1896" y="2137"/>
                </a:lnTo>
                <a:lnTo>
                  <a:pt x="1866" y="2137"/>
                </a:lnTo>
                <a:lnTo>
                  <a:pt x="1836" y="2135"/>
                </a:lnTo>
                <a:lnTo>
                  <a:pt x="1877" y="2123"/>
                </a:lnTo>
                <a:lnTo>
                  <a:pt x="1920" y="2110"/>
                </a:lnTo>
                <a:lnTo>
                  <a:pt x="2003" y="2086"/>
                </a:lnTo>
                <a:lnTo>
                  <a:pt x="2042" y="2075"/>
                </a:lnTo>
                <a:lnTo>
                  <a:pt x="2081" y="2062"/>
                </a:lnTo>
                <a:lnTo>
                  <a:pt x="2119" y="2049"/>
                </a:lnTo>
                <a:lnTo>
                  <a:pt x="2137" y="2042"/>
                </a:lnTo>
                <a:lnTo>
                  <a:pt x="2156" y="2035"/>
                </a:lnTo>
                <a:lnTo>
                  <a:pt x="2191" y="2019"/>
                </a:lnTo>
                <a:lnTo>
                  <a:pt x="2208" y="2011"/>
                </a:lnTo>
                <a:lnTo>
                  <a:pt x="2226" y="2002"/>
                </a:lnTo>
                <a:lnTo>
                  <a:pt x="2242" y="1994"/>
                </a:lnTo>
                <a:lnTo>
                  <a:pt x="2258" y="1983"/>
                </a:lnTo>
                <a:lnTo>
                  <a:pt x="2266" y="1978"/>
                </a:lnTo>
                <a:lnTo>
                  <a:pt x="2274" y="1973"/>
                </a:lnTo>
                <a:lnTo>
                  <a:pt x="2289" y="1962"/>
                </a:lnTo>
                <a:lnTo>
                  <a:pt x="2304" y="1951"/>
                </a:lnTo>
                <a:lnTo>
                  <a:pt x="2319" y="1938"/>
                </a:lnTo>
                <a:lnTo>
                  <a:pt x="2333" y="1925"/>
                </a:lnTo>
                <a:lnTo>
                  <a:pt x="2347" y="1911"/>
                </a:lnTo>
                <a:lnTo>
                  <a:pt x="2360" y="1897"/>
                </a:lnTo>
                <a:lnTo>
                  <a:pt x="2374" y="1882"/>
                </a:lnTo>
                <a:lnTo>
                  <a:pt x="2385" y="1866"/>
                </a:lnTo>
                <a:lnTo>
                  <a:pt x="2398" y="1849"/>
                </a:lnTo>
                <a:lnTo>
                  <a:pt x="2412" y="1827"/>
                </a:lnTo>
                <a:lnTo>
                  <a:pt x="2426" y="1804"/>
                </a:lnTo>
                <a:lnTo>
                  <a:pt x="2438" y="1780"/>
                </a:lnTo>
                <a:lnTo>
                  <a:pt x="2451" y="1756"/>
                </a:lnTo>
                <a:lnTo>
                  <a:pt x="2462" y="1730"/>
                </a:lnTo>
                <a:lnTo>
                  <a:pt x="2474" y="1705"/>
                </a:lnTo>
                <a:lnTo>
                  <a:pt x="2484" y="1680"/>
                </a:lnTo>
                <a:lnTo>
                  <a:pt x="2494" y="1653"/>
                </a:lnTo>
                <a:lnTo>
                  <a:pt x="2503" y="1627"/>
                </a:lnTo>
                <a:lnTo>
                  <a:pt x="2510" y="1600"/>
                </a:lnTo>
                <a:lnTo>
                  <a:pt x="2518" y="1572"/>
                </a:lnTo>
                <a:lnTo>
                  <a:pt x="2526" y="1544"/>
                </a:lnTo>
                <a:lnTo>
                  <a:pt x="2532" y="1516"/>
                </a:lnTo>
                <a:lnTo>
                  <a:pt x="2537" y="1487"/>
                </a:lnTo>
                <a:lnTo>
                  <a:pt x="2542" y="1459"/>
                </a:lnTo>
                <a:lnTo>
                  <a:pt x="2546" y="1430"/>
                </a:lnTo>
                <a:lnTo>
                  <a:pt x="2550" y="1401"/>
                </a:lnTo>
                <a:lnTo>
                  <a:pt x="2552" y="1372"/>
                </a:lnTo>
                <a:lnTo>
                  <a:pt x="2555" y="1343"/>
                </a:lnTo>
                <a:lnTo>
                  <a:pt x="2557" y="1314"/>
                </a:lnTo>
                <a:lnTo>
                  <a:pt x="2557" y="1283"/>
                </a:lnTo>
                <a:lnTo>
                  <a:pt x="2558" y="1254"/>
                </a:lnTo>
                <a:lnTo>
                  <a:pt x="2557" y="1225"/>
                </a:lnTo>
                <a:lnTo>
                  <a:pt x="2556" y="1195"/>
                </a:lnTo>
                <a:lnTo>
                  <a:pt x="2552" y="1137"/>
                </a:lnTo>
                <a:lnTo>
                  <a:pt x="2550" y="1108"/>
                </a:lnTo>
                <a:lnTo>
                  <a:pt x="2546" y="1078"/>
                </a:lnTo>
                <a:lnTo>
                  <a:pt x="2542" y="1049"/>
                </a:lnTo>
                <a:lnTo>
                  <a:pt x="2537" y="1020"/>
                </a:lnTo>
                <a:lnTo>
                  <a:pt x="2532" y="992"/>
                </a:lnTo>
                <a:lnTo>
                  <a:pt x="2526" y="964"/>
                </a:lnTo>
                <a:lnTo>
                  <a:pt x="2519" y="935"/>
                </a:lnTo>
                <a:lnTo>
                  <a:pt x="2512" y="909"/>
                </a:lnTo>
                <a:lnTo>
                  <a:pt x="2503" y="881"/>
                </a:lnTo>
                <a:lnTo>
                  <a:pt x="2494" y="854"/>
                </a:lnTo>
                <a:lnTo>
                  <a:pt x="2485" y="828"/>
                </a:lnTo>
                <a:lnTo>
                  <a:pt x="2475" y="801"/>
                </a:lnTo>
                <a:lnTo>
                  <a:pt x="2465" y="776"/>
                </a:lnTo>
                <a:lnTo>
                  <a:pt x="2453" y="751"/>
                </a:lnTo>
                <a:lnTo>
                  <a:pt x="2442" y="727"/>
                </a:lnTo>
                <a:lnTo>
                  <a:pt x="2429" y="702"/>
                </a:lnTo>
                <a:lnTo>
                  <a:pt x="2417" y="680"/>
                </a:lnTo>
                <a:lnTo>
                  <a:pt x="2403" y="657"/>
                </a:lnTo>
                <a:lnTo>
                  <a:pt x="2389" y="634"/>
                </a:lnTo>
                <a:lnTo>
                  <a:pt x="2374" y="613"/>
                </a:lnTo>
                <a:lnTo>
                  <a:pt x="2358" y="592"/>
                </a:lnTo>
                <a:lnTo>
                  <a:pt x="2342" y="572"/>
                </a:lnTo>
                <a:lnTo>
                  <a:pt x="2326" y="553"/>
                </a:lnTo>
                <a:lnTo>
                  <a:pt x="2308" y="534"/>
                </a:lnTo>
                <a:lnTo>
                  <a:pt x="2290" y="518"/>
                </a:lnTo>
                <a:lnTo>
                  <a:pt x="2271" y="500"/>
                </a:lnTo>
                <a:lnTo>
                  <a:pt x="2252" y="485"/>
                </a:lnTo>
                <a:lnTo>
                  <a:pt x="2233" y="470"/>
                </a:lnTo>
                <a:lnTo>
                  <a:pt x="2212" y="456"/>
                </a:lnTo>
                <a:lnTo>
                  <a:pt x="2191" y="443"/>
                </a:lnTo>
                <a:lnTo>
                  <a:pt x="2170" y="430"/>
                </a:lnTo>
                <a:lnTo>
                  <a:pt x="2147" y="420"/>
                </a:lnTo>
                <a:lnTo>
                  <a:pt x="2126" y="410"/>
                </a:lnTo>
                <a:lnTo>
                  <a:pt x="2101" y="401"/>
                </a:lnTo>
                <a:lnTo>
                  <a:pt x="2077" y="394"/>
                </a:lnTo>
                <a:lnTo>
                  <a:pt x="2053" y="387"/>
                </a:lnTo>
                <a:lnTo>
                  <a:pt x="2028" y="381"/>
                </a:lnTo>
                <a:lnTo>
                  <a:pt x="2003" y="377"/>
                </a:lnTo>
                <a:lnTo>
                  <a:pt x="1966" y="373"/>
                </a:lnTo>
                <a:lnTo>
                  <a:pt x="1947" y="372"/>
                </a:lnTo>
                <a:lnTo>
                  <a:pt x="1929" y="372"/>
                </a:lnTo>
                <a:lnTo>
                  <a:pt x="1912" y="372"/>
                </a:lnTo>
                <a:lnTo>
                  <a:pt x="1895" y="373"/>
                </a:lnTo>
                <a:lnTo>
                  <a:pt x="1877" y="375"/>
                </a:lnTo>
                <a:lnTo>
                  <a:pt x="1861" y="377"/>
                </a:lnTo>
                <a:lnTo>
                  <a:pt x="1844" y="380"/>
                </a:lnTo>
                <a:lnTo>
                  <a:pt x="1828" y="383"/>
                </a:lnTo>
                <a:lnTo>
                  <a:pt x="1813" y="387"/>
                </a:lnTo>
                <a:lnTo>
                  <a:pt x="1796" y="391"/>
                </a:lnTo>
                <a:lnTo>
                  <a:pt x="1781" y="396"/>
                </a:lnTo>
                <a:lnTo>
                  <a:pt x="1766" y="401"/>
                </a:lnTo>
                <a:lnTo>
                  <a:pt x="1752" y="408"/>
                </a:lnTo>
                <a:lnTo>
                  <a:pt x="1737" y="414"/>
                </a:lnTo>
                <a:lnTo>
                  <a:pt x="1723" y="421"/>
                </a:lnTo>
                <a:lnTo>
                  <a:pt x="1709" y="429"/>
                </a:lnTo>
                <a:lnTo>
                  <a:pt x="1695" y="437"/>
                </a:lnTo>
                <a:lnTo>
                  <a:pt x="1682" y="444"/>
                </a:lnTo>
                <a:lnTo>
                  <a:pt x="1670" y="453"/>
                </a:lnTo>
                <a:lnTo>
                  <a:pt x="1657" y="463"/>
                </a:lnTo>
                <a:lnTo>
                  <a:pt x="1644" y="473"/>
                </a:lnTo>
                <a:lnTo>
                  <a:pt x="1632" y="483"/>
                </a:lnTo>
                <a:lnTo>
                  <a:pt x="1620" y="494"/>
                </a:lnTo>
                <a:lnTo>
                  <a:pt x="1609" y="505"/>
                </a:lnTo>
                <a:lnTo>
                  <a:pt x="1598" y="516"/>
                </a:lnTo>
                <a:lnTo>
                  <a:pt x="1587" y="528"/>
                </a:lnTo>
                <a:lnTo>
                  <a:pt x="1577" y="540"/>
                </a:lnTo>
                <a:lnTo>
                  <a:pt x="1567" y="553"/>
                </a:lnTo>
                <a:lnTo>
                  <a:pt x="1547" y="580"/>
                </a:lnTo>
                <a:lnTo>
                  <a:pt x="1538" y="594"/>
                </a:lnTo>
                <a:lnTo>
                  <a:pt x="1529" y="608"/>
                </a:lnTo>
                <a:lnTo>
                  <a:pt x="1513" y="637"/>
                </a:lnTo>
                <a:lnTo>
                  <a:pt x="1505" y="652"/>
                </a:lnTo>
                <a:lnTo>
                  <a:pt x="1498" y="667"/>
                </a:lnTo>
                <a:lnTo>
                  <a:pt x="1484" y="699"/>
                </a:lnTo>
                <a:lnTo>
                  <a:pt x="1471" y="732"/>
                </a:lnTo>
                <a:lnTo>
                  <a:pt x="1465" y="748"/>
                </a:lnTo>
                <a:lnTo>
                  <a:pt x="1460" y="764"/>
                </a:lnTo>
                <a:lnTo>
                  <a:pt x="1450" y="800"/>
                </a:lnTo>
                <a:lnTo>
                  <a:pt x="1446" y="818"/>
                </a:lnTo>
                <a:lnTo>
                  <a:pt x="1442" y="835"/>
                </a:lnTo>
                <a:lnTo>
                  <a:pt x="1434" y="872"/>
                </a:lnTo>
                <a:lnTo>
                  <a:pt x="1429" y="909"/>
                </a:lnTo>
                <a:lnTo>
                  <a:pt x="1425" y="947"/>
                </a:lnTo>
                <a:lnTo>
                  <a:pt x="1423" y="985"/>
                </a:lnTo>
                <a:lnTo>
                  <a:pt x="1422" y="1024"/>
                </a:lnTo>
                <a:lnTo>
                  <a:pt x="1422" y="1043"/>
                </a:lnTo>
                <a:lnTo>
                  <a:pt x="1423" y="1063"/>
                </a:lnTo>
                <a:lnTo>
                  <a:pt x="1423" y="1083"/>
                </a:lnTo>
                <a:lnTo>
                  <a:pt x="1424" y="1102"/>
                </a:lnTo>
                <a:lnTo>
                  <a:pt x="1428" y="1143"/>
                </a:lnTo>
                <a:lnTo>
                  <a:pt x="1431" y="1162"/>
                </a:lnTo>
                <a:lnTo>
                  <a:pt x="1433" y="1181"/>
                </a:lnTo>
                <a:lnTo>
                  <a:pt x="1442" y="1220"/>
                </a:lnTo>
                <a:lnTo>
                  <a:pt x="1446" y="1239"/>
                </a:lnTo>
                <a:lnTo>
                  <a:pt x="1451" y="1258"/>
                </a:lnTo>
                <a:lnTo>
                  <a:pt x="1457" y="1278"/>
                </a:lnTo>
                <a:lnTo>
                  <a:pt x="1463" y="1297"/>
                </a:lnTo>
                <a:lnTo>
                  <a:pt x="1470" y="1316"/>
                </a:lnTo>
                <a:lnTo>
                  <a:pt x="1477" y="1335"/>
                </a:lnTo>
                <a:lnTo>
                  <a:pt x="1486" y="1354"/>
                </a:lnTo>
                <a:lnTo>
                  <a:pt x="1494" y="1373"/>
                </a:lnTo>
                <a:lnTo>
                  <a:pt x="1503" y="1391"/>
                </a:lnTo>
                <a:lnTo>
                  <a:pt x="1513" y="1409"/>
                </a:lnTo>
                <a:lnTo>
                  <a:pt x="1523" y="1425"/>
                </a:lnTo>
                <a:lnTo>
                  <a:pt x="1533" y="1442"/>
                </a:lnTo>
                <a:lnTo>
                  <a:pt x="1544" y="1458"/>
                </a:lnTo>
                <a:lnTo>
                  <a:pt x="1556" y="1473"/>
                </a:lnTo>
                <a:lnTo>
                  <a:pt x="1567" y="1489"/>
                </a:lnTo>
                <a:lnTo>
                  <a:pt x="1580" y="1502"/>
                </a:lnTo>
                <a:lnTo>
                  <a:pt x="1593" y="1516"/>
                </a:lnTo>
                <a:lnTo>
                  <a:pt x="1606" y="1529"/>
                </a:lnTo>
                <a:lnTo>
                  <a:pt x="1620" y="1540"/>
                </a:lnTo>
                <a:lnTo>
                  <a:pt x="1634" y="1551"/>
                </a:lnTo>
                <a:lnTo>
                  <a:pt x="1650" y="1561"/>
                </a:lnTo>
                <a:lnTo>
                  <a:pt x="1663" y="1570"/>
                </a:lnTo>
                <a:lnTo>
                  <a:pt x="1672" y="1573"/>
                </a:lnTo>
                <a:lnTo>
                  <a:pt x="1680" y="1577"/>
                </a:lnTo>
                <a:lnTo>
                  <a:pt x="1695" y="1583"/>
                </a:lnTo>
                <a:lnTo>
                  <a:pt x="1712" y="1589"/>
                </a:lnTo>
                <a:lnTo>
                  <a:pt x="1728" y="1594"/>
                </a:lnTo>
                <a:lnTo>
                  <a:pt x="1746" y="1596"/>
                </a:lnTo>
                <a:lnTo>
                  <a:pt x="1763" y="1597"/>
                </a:lnTo>
                <a:lnTo>
                  <a:pt x="1791" y="1597"/>
                </a:lnTo>
                <a:lnTo>
                  <a:pt x="1804" y="1596"/>
                </a:lnTo>
                <a:lnTo>
                  <a:pt x="1817" y="1595"/>
                </a:lnTo>
                <a:lnTo>
                  <a:pt x="1829" y="1594"/>
                </a:lnTo>
                <a:lnTo>
                  <a:pt x="1842" y="1590"/>
                </a:lnTo>
                <a:lnTo>
                  <a:pt x="1853" y="1587"/>
                </a:lnTo>
                <a:lnTo>
                  <a:pt x="1866" y="1583"/>
                </a:lnTo>
                <a:lnTo>
                  <a:pt x="1877" y="1578"/>
                </a:lnTo>
                <a:lnTo>
                  <a:pt x="1888" y="1573"/>
                </a:lnTo>
                <a:lnTo>
                  <a:pt x="1899" y="1568"/>
                </a:lnTo>
                <a:lnTo>
                  <a:pt x="1909" y="1562"/>
                </a:lnTo>
                <a:lnTo>
                  <a:pt x="1919" y="1556"/>
                </a:lnTo>
                <a:lnTo>
                  <a:pt x="1929" y="1549"/>
                </a:lnTo>
                <a:lnTo>
                  <a:pt x="1939" y="1542"/>
                </a:lnTo>
                <a:lnTo>
                  <a:pt x="1948" y="1534"/>
                </a:lnTo>
                <a:lnTo>
                  <a:pt x="1957" y="1525"/>
                </a:lnTo>
                <a:lnTo>
                  <a:pt x="1966" y="1518"/>
                </a:lnTo>
                <a:lnTo>
                  <a:pt x="1974" y="1508"/>
                </a:lnTo>
                <a:lnTo>
                  <a:pt x="1982" y="1499"/>
                </a:lnTo>
                <a:lnTo>
                  <a:pt x="1990" y="1490"/>
                </a:lnTo>
                <a:lnTo>
                  <a:pt x="1998" y="1480"/>
                </a:lnTo>
                <a:lnTo>
                  <a:pt x="2012" y="1458"/>
                </a:lnTo>
                <a:lnTo>
                  <a:pt x="2018" y="1448"/>
                </a:lnTo>
                <a:lnTo>
                  <a:pt x="2024" y="1437"/>
                </a:lnTo>
                <a:lnTo>
                  <a:pt x="2036" y="1414"/>
                </a:lnTo>
                <a:lnTo>
                  <a:pt x="2041" y="1401"/>
                </a:lnTo>
                <a:lnTo>
                  <a:pt x="2046" y="1390"/>
                </a:lnTo>
                <a:lnTo>
                  <a:pt x="2056" y="1364"/>
                </a:lnTo>
                <a:lnTo>
                  <a:pt x="2063" y="1339"/>
                </a:lnTo>
                <a:lnTo>
                  <a:pt x="2071" y="1314"/>
                </a:lnTo>
                <a:lnTo>
                  <a:pt x="2076" y="1287"/>
                </a:lnTo>
                <a:lnTo>
                  <a:pt x="2081" y="1262"/>
                </a:lnTo>
                <a:lnTo>
                  <a:pt x="2085" y="1235"/>
                </a:lnTo>
                <a:lnTo>
                  <a:pt x="2088" y="1209"/>
                </a:lnTo>
                <a:lnTo>
                  <a:pt x="2089" y="1182"/>
                </a:lnTo>
                <a:lnTo>
                  <a:pt x="2089" y="1157"/>
                </a:lnTo>
                <a:lnTo>
                  <a:pt x="2089" y="1144"/>
                </a:lnTo>
                <a:lnTo>
                  <a:pt x="2088" y="1132"/>
                </a:lnTo>
                <a:lnTo>
                  <a:pt x="2086" y="1106"/>
                </a:lnTo>
                <a:lnTo>
                  <a:pt x="2082" y="1082"/>
                </a:lnTo>
                <a:lnTo>
                  <a:pt x="2079" y="1058"/>
                </a:lnTo>
                <a:lnTo>
                  <a:pt x="2072" y="1037"/>
                </a:lnTo>
                <a:lnTo>
                  <a:pt x="2066" y="1015"/>
                </a:lnTo>
                <a:lnTo>
                  <a:pt x="2062" y="1004"/>
                </a:lnTo>
                <a:lnTo>
                  <a:pt x="2058" y="995"/>
                </a:lnTo>
                <a:lnTo>
                  <a:pt x="2055" y="985"/>
                </a:lnTo>
                <a:lnTo>
                  <a:pt x="2051" y="976"/>
                </a:lnTo>
                <a:lnTo>
                  <a:pt x="2043" y="963"/>
                </a:lnTo>
                <a:lnTo>
                  <a:pt x="2039" y="957"/>
                </a:lnTo>
                <a:lnTo>
                  <a:pt x="2036" y="952"/>
                </a:lnTo>
                <a:lnTo>
                  <a:pt x="2028" y="940"/>
                </a:lnTo>
                <a:lnTo>
                  <a:pt x="2019" y="930"/>
                </a:lnTo>
                <a:lnTo>
                  <a:pt x="2010" y="920"/>
                </a:lnTo>
                <a:lnTo>
                  <a:pt x="2000" y="911"/>
                </a:lnTo>
                <a:lnTo>
                  <a:pt x="1989" y="904"/>
                </a:lnTo>
                <a:lnTo>
                  <a:pt x="1979" y="896"/>
                </a:lnTo>
                <a:lnTo>
                  <a:pt x="1967" y="889"/>
                </a:lnTo>
                <a:lnTo>
                  <a:pt x="1956" y="883"/>
                </a:lnTo>
                <a:lnTo>
                  <a:pt x="1944" y="878"/>
                </a:lnTo>
                <a:lnTo>
                  <a:pt x="1932" y="875"/>
                </a:lnTo>
                <a:lnTo>
                  <a:pt x="1919" y="871"/>
                </a:lnTo>
                <a:lnTo>
                  <a:pt x="1908" y="868"/>
                </a:lnTo>
                <a:lnTo>
                  <a:pt x="1895" y="867"/>
                </a:lnTo>
                <a:lnTo>
                  <a:pt x="1884" y="866"/>
                </a:lnTo>
                <a:lnTo>
                  <a:pt x="1871" y="866"/>
                </a:lnTo>
                <a:lnTo>
                  <a:pt x="1860" y="867"/>
                </a:lnTo>
                <a:lnTo>
                  <a:pt x="1847" y="870"/>
                </a:lnTo>
                <a:lnTo>
                  <a:pt x="1836" y="873"/>
                </a:lnTo>
                <a:lnTo>
                  <a:pt x="1824" y="877"/>
                </a:lnTo>
                <a:lnTo>
                  <a:pt x="1814" y="883"/>
                </a:lnTo>
                <a:lnTo>
                  <a:pt x="1804" y="890"/>
                </a:lnTo>
                <a:lnTo>
                  <a:pt x="1799" y="894"/>
                </a:lnTo>
                <a:lnTo>
                  <a:pt x="1794" y="897"/>
                </a:lnTo>
                <a:lnTo>
                  <a:pt x="1785" y="905"/>
                </a:lnTo>
                <a:lnTo>
                  <a:pt x="1776" y="915"/>
                </a:lnTo>
                <a:lnTo>
                  <a:pt x="1767" y="927"/>
                </a:lnTo>
                <a:lnTo>
                  <a:pt x="1761" y="939"/>
                </a:lnTo>
                <a:lnTo>
                  <a:pt x="1753" y="952"/>
                </a:lnTo>
                <a:lnTo>
                  <a:pt x="1751" y="959"/>
                </a:lnTo>
                <a:lnTo>
                  <a:pt x="1748" y="967"/>
                </a:lnTo>
                <a:lnTo>
                  <a:pt x="1746" y="975"/>
                </a:lnTo>
                <a:lnTo>
                  <a:pt x="1743" y="982"/>
                </a:lnTo>
                <a:lnTo>
                  <a:pt x="1741" y="991"/>
                </a:lnTo>
                <a:lnTo>
                  <a:pt x="1739" y="1000"/>
                </a:lnTo>
                <a:lnTo>
                  <a:pt x="1737" y="1011"/>
                </a:lnTo>
                <a:lnTo>
                  <a:pt x="1736" y="1024"/>
                </a:lnTo>
                <a:lnTo>
                  <a:pt x="1736" y="1037"/>
                </a:lnTo>
                <a:lnTo>
                  <a:pt x="1736" y="1048"/>
                </a:lnTo>
                <a:lnTo>
                  <a:pt x="1736" y="1061"/>
                </a:lnTo>
                <a:lnTo>
                  <a:pt x="1737" y="1072"/>
                </a:lnTo>
                <a:lnTo>
                  <a:pt x="1741" y="1095"/>
                </a:lnTo>
                <a:lnTo>
                  <a:pt x="1743" y="1106"/>
                </a:lnTo>
                <a:lnTo>
                  <a:pt x="1746" y="1118"/>
                </a:lnTo>
                <a:lnTo>
                  <a:pt x="1750" y="1129"/>
                </a:lnTo>
                <a:lnTo>
                  <a:pt x="1752" y="1140"/>
                </a:lnTo>
                <a:lnTo>
                  <a:pt x="1760" y="1162"/>
                </a:lnTo>
                <a:lnTo>
                  <a:pt x="1767" y="1183"/>
                </a:lnTo>
                <a:lnTo>
                  <a:pt x="1784" y="1224"/>
                </a:lnTo>
                <a:lnTo>
                  <a:pt x="1791" y="1244"/>
                </a:lnTo>
                <a:lnTo>
                  <a:pt x="1799" y="1263"/>
                </a:lnTo>
                <a:lnTo>
                  <a:pt x="1804" y="1282"/>
                </a:lnTo>
                <a:lnTo>
                  <a:pt x="1807" y="1291"/>
                </a:lnTo>
                <a:lnTo>
                  <a:pt x="1809" y="1300"/>
                </a:lnTo>
                <a:lnTo>
                  <a:pt x="1810" y="1309"/>
                </a:lnTo>
                <a:lnTo>
                  <a:pt x="1812" y="1318"/>
                </a:lnTo>
                <a:lnTo>
                  <a:pt x="1812" y="1327"/>
                </a:lnTo>
                <a:lnTo>
                  <a:pt x="1812" y="1334"/>
                </a:lnTo>
                <a:lnTo>
                  <a:pt x="1799" y="1333"/>
                </a:lnTo>
                <a:lnTo>
                  <a:pt x="1786" y="1330"/>
                </a:lnTo>
                <a:lnTo>
                  <a:pt x="1775" y="1328"/>
                </a:lnTo>
                <a:lnTo>
                  <a:pt x="1763" y="1324"/>
                </a:lnTo>
                <a:lnTo>
                  <a:pt x="1753" y="1319"/>
                </a:lnTo>
                <a:lnTo>
                  <a:pt x="1742" y="1314"/>
                </a:lnTo>
                <a:lnTo>
                  <a:pt x="1732" y="1308"/>
                </a:lnTo>
                <a:lnTo>
                  <a:pt x="1722" y="1301"/>
                </a:lnTo>
                <a:lnTo>
                  <a:pt x="1713" y="1294"/>
                </a:lnTo>
                <a:lnTo>
                  <a:pt x="1704" y="1286"/>
                </a:lnTo>
                <a:lnTo>
                  <a:pt x="1695" y="1277"/>
                </a:lnTo>
                <a:lnTo>
                  <a:pt x="1688" y="1267"/>
                </a:lnTo>
                <a:lnTo>
                  <a:pt x="1679" y="1258"/>
                </a:lnTo>
                <a:lnTo>
                  <a:pt x="1671" y="1248"/>
                </a:lnTo>
                <a:lnTo>
                  <a:pt x="1665" y="1237"/>
                </a:lnTo>
                <a:lnTo>
                  <a:pt x="1658" y="1225"/>
                </a:lnTo>
                <a:lnTo>
                  <a:pt x="1652" y="1214"/>
                </a:lnTo>
                <a:lnTo>
                  <a:pt x="1646" y="1201"/>
                </a:lnTo>
                <a:lnTo>
                  <a:pt x="1634" y="1176"/>
                </a:lnTo>
                <a:lnTo>
                  <a:pt x="1631" y="1163"/>
                </a:lnTo>
                <a:lnTo>
                  <a:pt x="1625" y="1149"/>
                </a:lnTo>
                <a:lnTo>
                  <a:pt x="1622" y="1135"/>
                </a:lnTo>
                <a:lnTo>
                  <a:pt x="1618" y="1121"/>
                </a:lnTo>
                <a:lnTo>
                  <a:pt x="1614" y="1106"/>
                </a:lnTo>
                <a:lnTo>
                  <a:pt x="1612" y="1092"/>
                </a:lnTo>
                <a:lnTo>
                  <a:pt x="1606" y="1062"/>
                </a:lnTo>
                <a:lnTo>
                  <a:pt x="1604" y="1032"/>
                </a:lnTo>
                <a:lnTo>
                  <a:pt x="1603" y="1001"/>
                </a:lnTo>
                <a:lnTo>
                  <a:pt x="1603" y="970"/>
                </a:lnTo>
                <a:lnTo>
                  <a:pt x="1603" y="954"/>
                </a:lnTo>
                <a:lnTo>
                  <a:pt x="1604" y="939"/>
                </a:lnTo>
                <a:lnTo>
                  <a:pt x="1605" y="923"/>
                </a:lnTo>
                <a:lnTo>
                  <a:pt x="1606" y="908"/>
                </a:lnTo>
                <a:lnTo>
                  <a:pt x="1612" y="877"/>
                </a:lnTo>
                <a:lnTo>
                  <a:pt x="1618" y="848"/>
                </a:lnTo>
                <a:lnTo>
                  <a:pt x="1622" y="833"/>
                </a:lnTo>
                <a:lnTo>
                  <a:pt x="1625" y="819"/>
                </a:lnTo>
                <a:lnTo>
                  <a:pt x="1634" y="790"/>
                </a:lnTo>
                <a:lnTo>
                  <a:pt x="1646" y="763"/>
                </a:lnTo>
                <a:lnTo>
                  <a:pt x="1651" y="751"/>
                </a:lnTo>
                <a:lnTo>
                  <a:pt x="1657" y="738"/>
                </a:lnTo>
                <a:lnTo>
                  <a:pt x="1665" y="727"/>
                </a:lnTo>
                <a:lnTo>
                  <a:pt x="1671" y="714"/>
                </a:lnTo>
                <a:lnTo>
                  <a:pt x="1679" y="702"/>
                </a:lnTo>
                <a:lnTo>
                  <a:pt x="1688" y="692"/>
                </a:lnTo>
                <a:lnTo>
                  <a:pt x="1695" y="682"/>
                </a:lnTo>
                <a:lnTo>
                  <a:pt x="1704" y="672"/>
                </a:lnTo>
                <a:lnTo>
                  <a:pt x="1713" y="663"/>
                </a:lnTo>
                <a:lnTo>
                  <a:pt x="1723" y="654"/>
                </a:lnTo>
                <a:lnTo>
                  <a:pt x="1732" y="647"/>
                </a:lnTo>
                <a:lnTo>
                  <a:pt x="1742" y="639"/>
                </a:lnTo>
                <a:lnTo>
                  <a:pt x="1753" y="633"/>
                </a:lnTo>
                <a:lnTo>
                  <a:pt x="1763" y="627"/>
                </a:lnTo>
                <a:lnTo>
                  <a:pt x="1775" y="621"/>
                </a:lnTo>
                <a:lnTo>
                  <a:pt x="1788" y="616"/>
                </a:lnTo>
                <a:lnTo>
                  <a:pt x="1820" y="606"/>
                </a:lnTo>
                <a:lnTo>
                  <a:pt x="1836" y="602"/>
                </a:lnTo>
                <a:lnTo>
                  <a:pt x="1852" y="599"/>
                </a:lnTo>
                <a:lnTo>
                  <a:pt x="1867" y="596"/>
                </a:lnTo>
                <a:lnTo>
                  <a:pt x="1882" y="594"/>
                </a:lnTo>
                <a:lnTo>
                  <a:pt x="1898" y="592"/>
                </a:lnTo>
                <a:lnTo>
                  <a:pt x="1913" y="591"/>
                </a:lnTo>
                <a:lnTo>
                  <a:pt x="1927" y="590"/>
                </a:lnTo>
                <a:lnTo>
                  <a:pt x="1941" y="591"/>
                </a:lnTo>
                <a:lnTo>
                  <a:pt x="1955" y="591"/>
                </a:lnTo>
                <a:lnTo>
                  <a:pt x="1969" y="592"/>
                </a:lnTo>
                <a:lnTo>
                  <a:pt x="1982" y="594"/>
                </a:lnTo>
                <a:lnTo>
                  <a:pt x="1996" y="596"/>
                </a:lnTo>
                <a:lnTo>
                  <a:pt x="2009" y="599"/>
                </a:lnTo>
                <a:lnTo>
                  <a:pt x="2022" y="602"/>
                </a:lnTo>
                <a:lnTo>
                  <a:pt x="2034" y="606"/>
                </a:lnTo>
                <a:lnTo>
                  <a:pt x="2047" y="610"/>
                </a:lnTo>
                <a:lnTo>
                  <a:pt x="2058" y="615"/>
                </a:lnTo>
                <a:lnTo>
                  <a:pt x="2071" y="620"/>
                </a:lnTo>
                <a:lnTo>
                  <a:pt x="2082" y="627"/>
                </a:lnTo>
                <a:lnTo>
                  <a:pt x="2094" y="632"/>
                </a:lnTo>
                <a:lnTo>
                  <a:pt x="2104" y="638"/>
                </a:lnTo>
                <a:lnTo>
                  <a:pt x="2115" y="646"/>
                </a:lnTo>
                <a:lnTo>
                  <a:pt x="2126" y="653"/>
                </a:lnTo>
                <a:lnTo>
                  <a:pt x="2136" y="661"/>
                </a:lnTo>
                <a:lnTo>
                  <a:pt x="2156" y="676"/>
                </a:lnTo>
                <a:lnTo>
                  <a:pt x="2175" y="694"/>
                </a:lnTo>
                <a:lnTo>
                  <a:pt x="2193" y="713"/>
                </a:lnTo>
                <a:lnTo>
                  <a:pt x="2201" y="723"/>
                </a:lnTo>
                <a:lnTo>
                  <a:pt x="2210" y="733"/>
                </a:lnTo>
                <a:lnTo>
                  <a:pt x="2218" y="743"/>
                </a:lnTo>
                <a:lnTo>
                  <a:pt x="2226" y="753"/>
                </a:lnTo>
                <a:lnTo>
                  <a:pt x="2233" y="764"/>
                </a:lnTo>
                <a:lnTo>
                  <a:pt x="2241" y="775"/>
                </a:lnTo>
                <a:lnTo>
                  <a:pt x="2247" y="786"/>
                </a:lnTo>
                <a:lnTo>
                  <a:pt x="2255" y="797"/>
                </a:lnTo>
                <a:lnTo>
                  <a:pt x="2267" y="821"/>
                </a:lnTo>
                <a:lnTo>
                  <a:pt x="2279" y="844"/>
                </a:lnTo>
                <a:lnTo>
                  <a:pt x="2289" y="870"/>
                </a:lnTo>
                <a:lnTo>
                  <a:pt x="2299" y="894"/>
                </a:lnTo>
                <a:lnTo>
                  <a:pt x="2308" y="919"/>
                </a:lnTo>
                <a:lnTo>
                  <a:pt x="2315" y="944"/>
                </a:lnTo>
                <a:lnTo>
                  <a:pt x="2322" y="970"/>
                </a:lnTo>
                <a:lnTo>
                  <a:pt x="2327" y="995"/>
                </a:lnTo>
                <a:lnTo>
                  <a:pt x="2331" y="1021"/>
                </a:lnTo>
                <a:lnTo>
                  <a:pt x="2334" y="1046"/>
                </a:lnTo>
                <a:lnTo>
                  <a:pt x="2337" y="1071"/>
                </a:lnTo>
                <a:lnTo>
                  <a:pt x="2337" y="1095"/>
                </a:lnTo>
                <a:lnTo>
                  <a:pt x="2338" y="1127"/>
                </a:lnTo>
                <a:lnTo>
                  <a:pt x="2337" y="1158"/>
                </a:lnTo>
                <a:lnTo>
                  <a:pt x="2334" y="1190"/>
                </a:lnTo>
                <a:lnTo>
                  <a:pt x="2331" y="1221"/>
                </a:lnTo>
                <a:lnTo>
                  <a:pt x="2326" y="1253"/>
                </a:lnTo>
                <a:lnTo>
                  <a:pt x="2320" y="1285"/>
                </a:lnTo>
                <a:lnTo>
                  <a:pt x="2313" y="1316"/>
                </a:lnTo>
                <a:lnTo>
                  <a:pt x="2305" y="1347"/>
                </a:lnTo>
                <a:lnTo>
                  <a:pt x="2295" y="1378"/>
                </a:lnTo>
                <a:lnTo>
                  <a:pt x="2285" y="1409"/>
                </a:lnTo>
                <a:lnTo>
                  <a:pt x="2274" y="1439"/>
                </a:lnTo>
                <a:lnTo>
                  <a:pt x="2261" y="1468"/>
                </a:lnTo>
                <a:lnTo>
                  <a:pt x="2248" y="1497"/>
                </a:lnTo>
                <a:lnTo>
                  <a:pt x="2233" y="1527"/>
                </a:lnTo>
                <a:lnTo>
                  <a:pt x="2218" y="1553"/>
                </a:lnTo>
                <a:lnTo>
                  <a:pt x="2209" y="1567"/>
                </a:lnTo>
                <a:lnTo>
                  <a:pt x="2201" y="1580"/>
                </a:lnTo>
                <a:lnTo>
                  <a:pt x="2184" y="1606"/>
                </a:lnTo>
                <a:lnTo>
                  <a:pt x="2165" y="1632"/>
                </a:lnTo>
                <a:lnTo>
                  <a:pt x="2155" y="1643"/>
                </a:lnTo>
                <a:lnTo>
                  <a:pt x="2146" y="1654"/>
                </a:lnTo>
                <a:lnTo>
                  <a:pt x="2136" y="1667"/>
                </a:lnTo>
                <a:lnTo>
                  <a:pt x="2124" y="1677"/>
                </a:lnTo>
                <a:lnTo>
                  <a:pt x="2104" y="1700"/>
                </a:lnTo>
                <a:lnTo>
                  <a:pt x="2081" y="1720"/>
                </a:lnTo>
                <a:lnTo>
                  <a:pt x="2070" y="1729"/>
                </a:lnTo>
                <a:lnTo>
                  <a:pt x="2058" y="1739"/>
                </a:lnTo>
                <a:lnTo>
                  <a:pt x="2046" y="1748"/>
                </a:lnTo>
                <a:lnTo>
                  <a:pt x="2034" y="1756"/>
                </a:lnTo>
                <a:lnTo>
                  <a:pt x="2022" y="1764"/>
                </a:lnTo>
                <a:lnTo>
                  <a:pt x="2009" y="1772"/>
                </a:lnTo>
                <a:lnTo>
                  <a:pt x="1982" y="1787"/>
                </a:lnTo>
                <a:lnTo>
                  <a:pt x="1956" y="1800"/>
                </a:lnTo>
                <a:lnTo>
                  <a:pt x="1943" y="1805"/>
                </a:lnTo>
                <a:lnTo>
                  <a:pt x="1929" y="1811"/>
                </a:lnTo>
                <a:lnTo>
                  <a:pt x="1915" y="1815"/>
                </a:lnTo>
                <a:lnTo>
                  <a:pt x="1900" y="1820"/>
                </a:lnTo>
                <a:lnTo>
                  <a:pt x="1886" y="1824"/>
                </a:lnTo>
                <a:lnTo>
                  <a:pt x="1871" y="1828"/>
                </a:lnTo>
                <a:lnTo>
                  <a:pt x="1857" y="1830"/>
                </a:lnTo>
                <a:lnTo>
                  <a:pt x="1842" y="1833"/>
                </a:lnTo>
                <a:lnTo>
                  <a:pt x="1827" y="1835"/>
                </a:lnTo>
                <a:lnTo>
                  <a:pt x="1812" y="1837"/>
                </a:lnTo>
                <a:lnTo>
                  <a:pt x="1776" y="1839"/>
                </a:lnTo>
                <a:lnTo>
                  <a:pt x="1742" y="1839"/>
                </a:lnTo>
                <a:lnTo>
                  <a:pt x="1709" y="1838"/>
                </a:lnTo>
                <a:lnTo>
                  <a:pt x="1677" y="1834"/>
                </a:lnTo>
                <a:lnTo>
                  <a:pt x="1646" y="1830"/>
                </a:lnTo>
                <a:lnTo>
                  <a:pt x="1615" y="1824"/>
                </a:lnTo>
                <a:lnTo>
                  <a:pt x="1586" y="1815"/>
                </a:lnTo>
                <a:lnTo>
                  <a:pt x="1557" y="1806"/>
                </a:lnTo>
                <a:lnTo>
                  <a:pt x="1529" y="1795"/>
                </a:lnTo>
                <a:lnTo>
                  <a:pt x="1503" y="1783"/>
                </a:lnTo>
                <a:lnTo>
                  <a:pt x="1477" y="1770"/>
                </a:lnTo>
                <a:lnTo>
                  <a:pt x="1452" y="1754"/>
                </a:lnTo>
                <a:lnTo>
                  <a:pt x="1428" y="1739"/>
                </a:lnTo>
                <a:lnTo>
                  <a:pt x="1405" y="1721"/>
                </a:lnTo>
                <a:lnTo>
                  <a:pt x="1384" y="1702"/>
                </a:lnTo>
                <a:lnTo>
                  <a:pt x="1362" y="1683"/>
                </a:lnTo>
                <a:lnTo>
                  <a:pt x="1342" y="1662"/>
                </a:lnTo>
                <a:lnTo>
                  <a:pt x="1322" y="1640"/>
                </a:lnTo>
                <a:lnTo>
                  <a:pt x="1304" y="1618"/>
                </a:lnTo>
                <a:lnTo>
                  <a:pt x="1286" y="1595"/>
                </a:lnTo>
                <a:lnTo>
                  <a:pt x="1270" y="1570"/>
                </a:lnTo>
                <a:lnTo>
                  <a:pt x="1253" y="1544"/>
                </a:lnTo>
                <a:lnTo>
                  <a:pt x="1238" y="1518"/>
                </a:lnTo>
                <a:lnTo>
                  <a:pt x="1224" y="1491"/>
                </a:lnTo>
                <a:lnTo>
                  <a:pt x="1212" y="1463"/>
                </a:lnTo>
                <a:lnTo>
                  <a:pt x="1199" y="1435"/>
                </a:lnTo>
                <a:lnTo>
                  <a:pt x="1187" y="1406"/>
                </a:lnTo>
                <a:lnTo>
                  <a:pt x="1177" y="1377"/>
                </a:lnTo>
                <a:lnTo>
                  <a:pt x="1167" y="1347"/>
                </a:lnTo>
                <a:lnTo>
                  <a:pt x="1158" y="1316"/>
                </a:lnTo>
                <a:lnTo>
                  <a:pt x="1151" y="1286"/>
                </a:lnTo>
                <a:lnTo>
                  <a:pt x="1143" y="1254"/>
                </a:lnTo>
                <a:lnTo>
                  <a:pt x="1137" y="1223"/>
                </a:lnTo>
                <a:lnTo>
                  <a:pt x="1132" y="1191"/>
                </a:lnTo>
                <a:lnTo>
                  <a:pt x="1128" y="1158"/>
                </a:lnTo>
                <a:lnTo>
                  <a:pt x="1124" y="1127"/>
                </a:lnTo>
                <a:lnTo>
                  <a:pt x="1122" y="1094"/>
                </a:lnTo>
                <a:lnTo>
                  <a:pt x="1119" y="1061"/>
                </a:lnTo>
                <a:lnTo>
                  <a:pt x="1118" y="1029"/>
                </a:lnTo>
                <a:lnTo>
                  <a:pt x="1118" y="996"/>
                </a:lnTo>
                <a:lnTo>
                  <a:pt x="1119" y="963"/>
                </a:lnTo>
                <a:lnTo>
                  <a:pt x="1120" y="930"/>
                </a:lnTo>
                <a:lnTo>
                  <a:pt x="1123" y="899"/>
                </a:lnTo>
                <a:lnTo>
                  <a:pt x="1127" y="866"/>
                </a:lnTo>
                <a:lnTo>
                  <a:pt x="1130" y="834"/>
                </a:lnTo>
                <a:lnTo>
                  <a:pt x="1136" y="802"/>
                </a:lnTo>
                <a:lnTo>
                  <a:pt x="1142" y="771"/>
                </a:lnTo>
                <a:lnTo>
                  <a:pt x="1148" y="740"/>
                </a:lnTo>
                <a:lnTo>
                  <a:pt x="1156" y="709"/>
                </a:lnTo>
                <a:lnTo>
                  <a:pt x="1163" y="680"/>
                </a:lnTo>
                <a:lnTo>
                  <a:pt x="1174" y="649"/>
                </a:lnTo>
                <a:lnTo>
                  <a:pt x="1184" y="620"/>
                </a:lnTo>
                <a:lnTo>
                  <a:pt x="1194" y="591"/>
                </a:lnTo>
                <a:lnTo>
                  <a:pt x="1206" y="563"/>
                </a:lnTo>
                <a:lnTo>
                  <a:pt x="1218" y="537"/>
                </a:lnTo>
                <a:lnTo>
                  <a:pt x="1232" y="510"/>
                </a:lnTo>
                <a:lnTo>
                  <a:pt x="1246" y="485"/>
                </a:lnTo>
                <a:lnTo>
                  <a:pt x="1261" y="459"/>
                </a:lnTo>
                <a:lnTo>
                  <a:pt x="1277" y="435"/>
                </a:lnTo>
                <a:lnTo>
                  <a:pt x="1294" y="413"/>
                </a:lnTo>
                <a:lnTo>
                  <a:pt x="1312" y="390"/>
                </a:lnTo>
                <a:lnTo>
                  <a:pt x="1329" y="368"/>
                </a:lnTo>
                <a:lnTo>
                  <a:pt x="1348" y="348"/>
                </a:lnTo>
                <a:lnTo>
                  <a:pt x="1368" y="329"/>
                </a:lnTo>
                <a:lnTo>
                  <a:pt x="1377" y="321"/>
                </a:lnTo>
                <a:lnTo>
                  <a:pt x="1387" y="313"/>
                </a:lnTo>
                <a:lnTo>
                  <a:pt x="1398" y="305"/>
                </a:lnTo>
                <a:lnTo>
                  <a:pt x="1409" y="297"/>
                </a:lnTo>
                <a:lnTo>
                  <a:pt x="1431" y="282"/>
                </a:lnTo>
                <a:lnTo>
                  <a:pt x="1455" y="267"/>
                </a:lnTo>
                <a:lnTo>
                  <a:pt x="1480" y="253"/>
                </a:lnTo>
                <a:lnTo>
                  <a:pt x="1505" y="240"/>
                </a:lnTo>
                <a:lnTo>
                  <a:pt x="1533" y="228"/>
                </a:lnTo>
                <a:lnTo>
                  <a:pt x="1561" y="216"/>
                </a:lnTo>
                <a:lnTo>
                  <a:pt x="1590" y="205"/>
                </a:lnTo>
                <a:lnTo>
                  <a:pt x="1620" y="195"/>
                </a:lnTo>
                <a:lnTo>
                  <a:pt x="1651" y="186"/>
                </a:lnTo>
                <a:lnTo>
                  <a:pt x="1682" y="177"/>
                </a:lnTo>
                <a:lnTo>
                  <a:pt x="1714" y="170"/>
                </a:lnTo>
                <a:lnTo>
                  <a:pt x="1747" y="163"/>
                </a:lnTo>
                <a:lnTo>
                  <a:pt x="1780" y="157"/>
                </a:lnTo>
                <a:lnTo>
                  <a:pt x="1813" y="153"/>
                </a:lnTo>
                <a:lnTo>
                  <a:pt x="1847" y="149"/>
                </a:lnTo>
                <a:lnTo>
                  <a:pt x="1881" y="147"/>
                </a:lnTo>
                <a:lnTo>
                  <a:pt x="1914" y="144"/>
                </a:lnTo>
                <a:lnTo>
                  <a:pt x="1948" y="144"/>
                </a:lnTo>
                <a:lnTo>
                  <a:pt x="1982" y="144"/>
                </a:lnTo>
                <a:lnTo>
                  <a:pt x="1999" y="146"/>
                </a:lnTo>
                <a:lnTo>
                  <a:pt x="2015" y="147"/>
                </a:lnTo>
                <a:lnTo>
                  <a:pt x="2050" y="149"/>
                </a:lnTo>
                <a:lnTo>
                  <a:pt x="2082" y="154"/>
                </a:lnTo>
                <a:lnTo>
                  <a:pt x="2115" y="159"/>
                </a:lnTo>
                <a:lnTo>
                  <a:pt x="2147" y="166"/>
                </a:lnTo>
                <a:lnTo>
                  <a:pt x="2179" y="173"/>
                </a:lnTo>
                <a:lnTo>
                  <a:pt x="2210" y="183"/>
                </a:lnTo>
                <a:lnTo>
                  <a:pt x="2226" y="189"/>
                </a:lnTo>
                <a:lnTo>
                  <a:pt x="2241" y="194"/>
                </a:lnTo>
                <a:lnTo>
                  <a:pt x="2270" y="206"/>
                </a:lnTo>
                <a:lnTo>
                  <a:pt x="2298" y="219"/>
                </a:lnTo>
                <a:lnTo>
                  <a:pt x="2312" y="227"/>
                </a:lnTo>
                <a:lnTo>
                  <a:pt x="2326" y="234"/>
                </a:lnTo>
                <a:lnTo>
                  <a:pt x="2353" y="251"/>
                </a:lnTo>
                <a:lnTo>
                  <a:pt x="2381" y="268"/>
                </a:lnTo>
                <a:lnTo>
                  <a:pt x="2408" y="287"/>
                </a:lnTo>
                <a:lnTo>
                  <a:pt x="2434" y="308"/>
                </a:lnTo>
                <a:lnTo>
                  <a:pt x="2460" y="328"/>
                </a:lnTo>
                <a:lnTo>
                  <a:pt x="2485" y="349"/>
                </a:lnTo>
                <a:lnTo>
                  <a:pt x="2509" y="371"/>
                </a:lnTo>
                <a:lnTo>
                  <a:pt x="2533" y="394"/>
                </a:lnTo>
                <a:lnTo>
                  <a:pt x="2557" y="418"/>
                </a:lnTo>
                <a:lnTo>
                  <a:pt x="2580" y="442"/>
                </a:lnTo>
                <a:lnTo>
                  <a:pt x="2603" y="467"/>
                </a:lnTo>
                <a:lnTo>
                  <a:pt x="2624" y="492"/>
                </a:lnTo>
                <a:lnTo>
                  <a:pt x="2646" y="519"/>
                </a:lnTo>
                <a:lnTo>
                  <a:pt x="2667" y="546"/>
                </a:lnTo>
                <a:lnTo>
                  <a:pt x="2709" y="601"/>
                </a:lnTo>
                <a:lnTo>
                  <a:pt x="2729" y="629"/>
                </a:lnTo>
                <a:lnTo>
                  <a:pt x="2748" y="657"/>
                </a:lnTo>
                <a:lnTo>
                  <a:pt x="2788" y="715"/>
                </a:lnTo>
                <a:lnTo>
                  <a:pt x="2807" y="744"/>
                </a:lnTo>
                <a:lnTo>
                  <a:pt x="2824" y="773"/>
                </a:lnTo>
                <a:lnTo>
                  <a:pt x="2842" y="804"/>
                </a:lnTo>
                <a:lnTo>
                  <a:pt x="2861" y="833"/>
                </a:lnTo>
                <a:lnTo>
                  <a:pt x="2895" y="892"/>
                </a:lnTo>
                <a:lnTo>
                  <a:pt x="2929" y="953"/>
                </a:lnTo>
                <a:lnTo>
                  <a:pt x="2995" y="1071"/>
                </a:lnTo>
                <a:lnTo>
                  <a:pt x="3019" y="1116"/>
                </a:lnTo>
                <a:lnTo>
                  <a:pt x="3043" y="1161"/>
                </a:lnTo>
                <a:lnTo>
                  <a:pt x="3066" y="1206"/>
                </a:lnTo>
                <a:lnTo>
                  <a:pt x="3089" y="1253"/>
                </a:lnTo>
                <a:lnTo>
                  <a:pt x="3112" y="1299"/>
                </a:lnTo>
                <a:lnTo>
                  <a:pt x="3133" y="1347"/>
                </a:lnTo>
                <a:lnTo>
                  <a:pt x="3155" y="1394"/>
                </a:lnTo>
                <a:lnTo>
                  <a:pt x="3175" y="1442"/>
                </a:lnTo>
                <a:lnTo>
                  <a:pt x="3195" y="1490"/>
                </a:lnTo>
                <a:lnTo>
                  <a:pt x="3215" y="1539"/>
                </a:lnTo>
                <a:lnTo>
                  <a:pt x="3236" y="1589"/>
                </a:lnTo>
                <a:lnTo>
                  <a:pt x="3255" y="1638"/>
                </a:lnTo>
                <a:lnTo>
                  <a:pt x="3272" y="1689"/>
                </a:lnTo>
                <a:lnTo>
                  <a:pt x="3291" y="1739"/>
                </a:lnTo>
                <a:lnTo>
                  <a:pt x="3309" y="1790"/>
                </a:lnTo>
                <a:lnTo>
                  <a:pt x="3327" y="1840"/>
                </a:lnTo>
                <a:lnTo>
                  <a:pt x="3345" y="1892"/>
                </a:lnTo>
                <a:lnTo>
                  <a:pt x="3361" y="1944"/>
                </a:lnTo>
                <a:lnTo>
                  <a:pt x="3394" y="2049"/>
                </a:lnTo>
                <a:lnTo>
                  <a:pt x="3426" y="2154"/>
                </a:lnTo>
                <a:lnTo>
                  <a:pt x="3441" y="2209"/>
                </a:lnTo>
                <a:lnTo>
                  <a:pt x="3456" y="2262"/>
                </a:lnTo>
                <a:lnTo>
                  <a:pt x="3471" y="2316"/>
                </a:lnTo>
                <a:lnTo>
                  <a:pt x="3485" y="2370"/>
                </a:lnTo>
                <a:lnTo>
                  <a:pt x="3514" y="2478"/>
                </a:lnTo>
                <a:lnTo>
                  <a:pt x="3528" y="2534"/>
                </a:lnTo>
                <a:lnTo>
                  <a:pt x="3541" y="2589"/>
                </a:lnTo>
                <a:lnTo>
                  <a:pt x="3569" y="2700"/>
                </a:lnTo>
                <a:lnTo>
                  <a:pt x="3594" y="2810"/>
                </a:lnTo>
                <a:lnTo>
                  <a:pt x="3621" y="2923"/>
                </a:lnTo>
                <a:lnTo>
                  <a:pt x="3670" y="3147"/>
                </a:lnTo>
                <a:lnTo>
                  <a:pt x="3719" y="3373"/>
                </a:lnTo>
                <a:lnTo>
                  <a:pt x="3767" y="3599"/>
                </a:lnTo>
                <a:lnTo>
                  <a:pt x="3816" y="3824"/>
                </a:lnTo>
                <a:lnTo>
                  <a:pt x="3840" y="3937"/>
                </a:lnTo>
                <a:lnTo>
                  <a:pt x="3865" y="4049"/>
                </a:lnTo>
                <a:lnTo>
                  <a:pt x="3890" y="4161"/>
                </a:lnTo>
                <a:lnTo>
                  <a:pt x="3917" y="4272"/>
                </a:lnTo>
                <a:lnTo>
                  <a:pt x="3942" y="4382"/>
                </a:lnTo>
                <a:lnTo>
                  <a:pt x="3970" y="4491"/>
                </a:lnTo>
                <a:lnTo>
                  <a:pt x="3970" y="4695"/>
                </a:lnTo>
                <a:lnTo>
                  <a:pt x="3938" y="4700"/>
                </a:lnTo>
                <a:lnTo>
                  <a:pt x="3923" y="4702"/>
                </a:lnTo>
                <a:lnTo>
                  <a:pt x="3908" y="4705"/>
                </a:lnTo>
                <a:lnTo>
                  <a:pt x="3876" y="4711"/>
                </a:lnTo>
                <a:lnTo>
                  <a:pt x="3846" y="4719"/>
                </a:lnTo>
                <a:lnTo>
                  <a:pt x="3816" y="4727"/>
                </a:lnTo>
                <a:lnTo>
                  <a:pt x="3785" y="4735"/>
                </a:lnTo>
                <a:lnTo>
                  <a:pt x="3755" y="4746"/>
                </a:lnTo>
                <a:lnTo>
                  <a:pt x="3726" y="4756"/>
                </a:lnTo>
                <a:lnTo>
                  <a:pt x="3703" y="4764"/>
                </a:lnTo>
                <a:lnTo>
                  <a:pt x="3678" y="4776"/>
                </a:lnTo>
                <a:lnTo>
                  <a:pt x="3652" y="4789"/>
                </a:lnTo>
                <a:lnTo>
                  <a:pt x="3626" y="4804"/>
                </a:lnTo>
                <a:lnTo>
                  <a:pt x="3599" y="4820"/>
                </a:lnTo>
                <a:lnTo>
                  <a:pt x="3571" y="4838"/>
                </a:lnTo>
                <a:lnTo>
                  <a:pt x="3543" y="4857"/>
                </a:lnTo>
                <a:lnTo>
                  <a:pt x="3516" y="4877"/>
                </a:lnTo>
                <a:lnTo>
                  <a:pt x="3488" y="4899"/>
                </a:lnTo>
                <a:lnTo>
                  <a:pt x="3461" y="4921"/>
                </a:lnTo>
                <a:lnTo>
                  <a:pt x="3435" y="4944"/>
                </a:lnTo>
                <a:lnTo>
                  <a:pt x="3421" y="4957"/>
                </a:lnTo>
                <a:lnTo>
                  <a:pt x="3408" y="4970"/>
                </a:lnTo>
                <a:lnTo>
                  <a:pt x="3395" y="4981"/>
                </a:lnTo>
                <a:lnTo>
                  <a:pt x="3384" y="4994"/>
                </a:lnTo>
                <a:lnTo>
                  <a:pt x="3360" y="5019"/>
                </a:lnTo>
                <a:lnTo>
                  <a:pt x="3338" y="5046"/>
                </a:lnTo>
                <a:lnTo>
                  <a:pt x="3318" y="5072"/>
                </a:lnTo>
                <a:lnTo>
                  <a:pt x="3300" y="5099"/>
                </a:lnTo>
                <a:lnTo>
                  <a:pt x="3293" y="5111"/>
                </a:lnTo>
                <a:lnTo>
                  <a:pt x="3285" y="5125"/>
                </a:lnTo>
                <a:lnTo>
                  <a:pt x="3278" y="5139"/>
                </a:lnTo>
                <a:lnTo>
                  <a:pt x="3271" y="5152"/>
                </a:lnTo>
                <a:lnTo>
                  <a:pt x="3266" y="5166"/>
                </a:lnTo>
                <a:lnTo>
                  <a:pt x="3261" y="5178"/>
                </a:lnTo>
                <a:lnTo>
                  <a:pt x="3257" y="5192"/>
                </a:lnTo>
                <a:lnTo>
                  <a:pt x="3253" y="5205"/>
                </a:lnTo>
                <a:lnTo>
                  <a:pt x="3251" y="5218"/>
                </a:lnTo>
                <a:lnTo>
                  <a:pt x="3248" y="5232"/>
                </a:lnTo>
                <a:lnTo>
                  <a:pt x="3248" y="5244"/>
                </a:lnTo>
                <a:lnTo>
                  <a:pt x="3248" y="5257"/>
                </a:lnTo>
                <a:lnTo>
                  <a:pt x="3248" y="5270"/>
                </a:lnTo>
                <a:lnTo>
                  <a:pt x="3251" y="5282"/>
                </a:lnTo>
                <a:lnTo>
                  <a:pt x="3253" y="5295"/>
                </a:lnTo>
                <a:lnTo>
                  <a:pt x="3256" y="5306"/>
                </a:lnTo>
                <a:lnTo>
                  <a:pt x="3261" y="5319"/>
                </a:lnTo>
                <a:lnTo>
                  <a:pt x="3267" y="5330"/>
                </a:lnTo>
                <a:lnTo>
                  <a:pt x="3274" y="5342"/>
                </a:lnTo>
                <a:lnTo>
                  <a:pt x="3281" y="5353"/>
                </a:lnTo>
                <a:lnTo>
                  <a:pt x="3290" y="5364"/>
                </a:lnTo>
                <a:lnTo>
                  <a:pt x="3300" y="5375"/>
                </a:lnTo>
                <a:lnTo>
                  <a:pt x="3312" y="5385"/>
                </a:lnTo>
                <a:lnTo>
                  <a:pt x="3324" y="5396"/>
                </a:lnTo>
                <a:lnTo>
                  <a:pt x="3338" y="5405"/>
                </a:lnTo>
                <a:lnTo>
                  <a:pt x="3353" y="5415"/>
                </a:lnTo>
                <a:lnTo>
                  <a:pt x="3370" y="5424"/>
                </a:lnTo>
                <a:lnTo>
                  <a:pt x="3386" y="5433"/>
                </a:lnTo>
                <a:lnTo>
                  <a:pt x="3405" y="5442"/>
                </a:lnTo>
                <a:lnTo>
                  <a:pt x="3427" y="5449"/>
                </a:lnTo>
                <a:lnTo>
                  <a:pt x="3431" y="5451"/>
                </a:lnTo>
                <a:lnTo>
                  <a:pt x="3436" y="5451"/>
                </a:lnTo>
                <a:lnTo>
                  <a:pt x="3440" y="5449"/>
                </a:lnTo>
                <a:lnTo>
                  <a:pt x="3445" y="5448"/>
                </a:lnTo>
                <a:lnTo>
                  <a:pt x="3452" y="5443"/>
                </a:lnTo>
                <a:lnTo>
                  <a:pt x="3460" y="5437"/>
                </a:lnTo>
                <a:lnTo>
                  <a:pt x="3467" y="5429"/>
                </a:lnTo>
                <a:lnTo>
                  <a:pt x="3475" y="5419"/>
                </a:lnTo>
                <a:lnTo>
                  <a:pt x="3491" y="5399"/>
                </a:lnTo>
                <a:lnTo>
                  <a:pt x="3499" y="5387"/>
                </a:lnTo>
                <a:lnTo>
                  <a:pt x="3509" y="5377"/>
                </a:lnTo>
                <a:lnTo>
                  <a:pt x="3518" y="5367"/>
                </a:lnTo>
                <a:lnTo>
                  <a:pt x="3528" y="5358"/>
                </a:lnTo>
                <a:lnTo>
                  <a:pt x="3540" y="5351"/>
                </a:lnTo>
                <a:lnTo>
                  <a:pt x="3546" y="5348"/>
                </a:lnTo>
                <a:lnTo>
                  <a:pt x="3552" y="5346"/>
                </a:lnTo>
                <a:lnTo>
                  <a:pt x="3560" y="5344"/>
                </a:lnTo>
                <a:lnTo>
                  <a:pt x="3566" y="5343"/>
                </a:lnTo>
                <a:lnTo>
                  <a:pt x="3574" y="5342"/>
                </a:lnTo>
                <a:lnTo>
                  <a:pt x="3581" y="5342"/>
                </a:lnTo>
                <a:lnTo>
                  <a:pt x="3593" y="5354"/>
                </a:lnTo>
                <a:lnTo>
                  <a:pt x="3603" y="5366"/>
                </a:lnTo>
                <a:lnTo>
                  <a:pt x="3610" y="5376"/>
                </a:lnTo>
                <a:lnTo>
                  <a:pt x="3618" y="5387"/>
                </a:lnTo>
                <a:lnTo>
                  <a:pt x="3629" y="5408"/>
                </a:lnTo>
                <a:lnTo>
                  <a:pt x="3640" y="5427"/>
                </a:lnTo>
                <a:lnTo>
                  <a:pt x="3648" y="5443"/>
                </a:lnTo>
                <a:lnTo>
                  <a:pt x="3654" y="5452"/>
                </a:lnTo>
                <a:lnTo>
                  <a:pt x="3659" y="5459"/>
                </a:lnTo>
                <a:lnTo>
                  <a:pt x="3665" y="5467"/>
                </a:lnTo>
                <a:lnTo>
                  <a:pt x="3671" y="5473"/>
                </a:lnTo>
                <a:lnTo>
                  <a:pt x="3680" y="5480"/>
                </a:lnTo>
                <a:lnTo>
                  <a:pt x="3689" y="5486"/>
                </a:lnTo>
                <a:lnTo>
                  <a:pt x="3704" y="5494"/>
                </a:lnTo>
                <a:lnTo>
                  <a:pt x="3712" y="5497"/>
                </a:lnTo>
                <a:lnTo>
                  <a:pt x="3719" y="5500"/>
                </a:lnTo>
                <a:lnTo>
                  <a:pt x="3736" y="5506"/>
                </a:lnTo>
                <a:lnTo>
                  <a:pt x="3743" y="5509"/>
                </a:lnTo>
                <a:lnTo>
                  <a:pt x="3752" y="5511"/>
                </a:lnTo>
                <a:lnTo>
                  <a:pt x="3769" y="5515"/>
                </a:lnTo>
                <a:lnTo>
                  <a:pt x="3786" y="5518"/>
                </a:lnTo>
                <a:lnTo>
                  <a:pt x="3804" y="5520"/>
                </a:lnTo>
                <a:lnTo>
                  <a:pt x="3822" y="5521"/>
                </a:lnTo>
                <a:lnTo>
                  <a:pt x="3840" y="5523"/>
                </a:lnTo>
                <a:lnTo>
                  <a:pt x="3857" y="5523"/>
                </a:lnTo>
                <a:lnTo>
                  <a:pt x="3876" y="5523"/>
                </a:lnTo>
                <a:lnTo>
                  <a:pt x="3895" y="5521"/>
                </a:lnTo>
                <a:lnTo>
                  <a:pt x="3932" y="5518"/>
                </a:lnTo>
                <a:lnTo>
                  <a:pt x="3951" y="5515"/>
                </a:lnTo>
                <a:lnTo>
                  <a:pt x="3970" y="5511"/>
                </a:lnTo>
                <a:lnTo>
                  <a:pt x="3970" y="5878"/>
                </a:lnTo>
                <a:lnTo>
                  <a:pt x="3947" y="5881"/>
                </a:lnTo>
                <a:lnTo>
                  <a:pt x="3926" y="5883"/>
                </a:lnTo>
                <a:lnTo>
                  <a:pt x="3916" y="5885"/>
                </a:lnTo>
                <a:lnTo>
                  <a:pt x="3905" y="5887"/>
                </a:lnTo>
                <a:lnTo>
                  <a:pt x="3885" y="5891"/>
                </a:lnTo>
                <a:lnTo>
                  <a:pt x="3866" y="5896"/>
                </a:lnTo>
                <a:lnTo>
                  <a:pt x="3850" y="5902"/>
                </a:lnTo>
                <a:lnTo>
                  <a:pt x="3835" y="5909"/>
                </a:lnTo>
                <a:lnTo>
                  <a:pt x="3827" y="5913"/>
                </a:lnTo>
                <a:lnTo>
                  <a:pt x="3821" y="59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35150" y="1457312"/>
            <a:ext cx="5473700" cy="4131958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3200"/>
              </a:lnSpc>
              <a:buFontTx/>
              <a:buNone/>
              <a:defRPr sz="2400" i="1">
                <a:latin typeface="+mj-lt"/>
              </a:defRPr>
            </a:lvl1pPr>
            <a:lvl2pPr>
              <a:buFontTx/>
              <a:buNone/>
              <a:defRPr>
                <a:latin typeface="+mj-lt"/>
              </a:defRPr>
            </a:lvl2pPr>
            <a:lvl3pPr>
              <a:buFontTx/>
              <a:buNone/>
              <a:defRPr>
                <a:latin typeface="+mj-lt"/>
              </a:defRPr>
            </a:lvl3pPr>
            <a:lvl4pPr>
              <a:buFontTx/>
              <a:buNone/>
              <a:defRPr>
                <a:latin typeface="+mj-lt"/>
              </a:defRPr>
            </a:lvl4pPr>
            <a:lvl5pPr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CFE2C6FF-4537-4242-9550-21401088203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81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1691680" y="318880"/>
            <a:ext cx="6480720" cy="7770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395536" y="1701166"/>
            <a:ext cx="7776914" cy="423291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09093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289" y="2657469"/>
            <a:ext cx="8353425" cy="1543063"/>
          </a:xfrm>
        </p:spPr>
        <p:txBody>
          <a:bodyPr anchor="ctr" anchorCtr="0"/>
          <a:lstStyle>
            <a:lvl1pPr algn="ctr">
              <a:defRPr sz="4000" b="0" cap="none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7C4A90-85BB-41D1-997F-CDB3BAAB3B15}" type="datetime4">
              <a:rPr lang="fi-FI" smtClean="0">
                <a:solidFill>
                  <a:prstClr val="white"/>
                </a:solidFill>
              </a:rPr>
              <a:pPr/>
              <a:t>24. lokakuuta 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>
                <a:solidFill>
                  <a:prstClr val="white"/>
                </a:solidFill>
              </a:rPr>
              <a:t>Esityksen nimi / Tekijän nimi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85881-193F-4971-A18D-8EB0BB307317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9" name="Picture 8" descr="KansallisK_NEGA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0035" y="342878"/>
            <a:ext cx="759509" cy="794880"/>
          </a:xfrm>
          <a:prstGeom prst="rect">
            <a:avLst/>
          </a:prstGeom>
          <a:effectLst>
            <a:outerShdw blurRad="317500" algn="ctr" rotWithShape="0">
              <a:prstClr val="black">
                <a:alpha val="8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37665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90" y="2392680"/>
            <a:ext cx="8353425" cy="380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Esityksen nimi / </a:t>
            </a:r>
            <a:r>
              <a:rPr lang="en-GB" dirty="0" err="1">
                <a:solidFill>
                  <a:prstClr val="black"/>
                </a:solidFill>
              </a:rPr>
              <a:t>Tekijän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nimi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71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F3EE3BB6-5A7C-4F69-B445-D4D9A5136F7C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464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8353425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392680"/>
            <a:ext cx="4100512" cy="38014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92680"/>
            <a:ext cx="4100513" cy="38014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E3B43569-F840-4477-B5A4-E747E8D47AAB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0553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2392681"/>
            <a:ext cx="4102100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824134"/>
            <a:ext cx="4102100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2392681"/>
            <a:ext cx="4103687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823211"/>
            <a:ext cx="4103687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304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2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4105276" cy="10363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2392681"/>
            <a:ext cx="4102100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824135"/>
            <a:ext cx="4102100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2392681"/>
            <a:ext cx="4103687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823211"/>
            <a:ext cx="4103687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3439" y="1268730"/>
            <a:ext cx="4103687" cy="103632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000" b="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8862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2 titl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4105276" cy="10363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88" y="2392682"/>
            <a:ext cx="4102100" cy="38014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392682"/>
            <a:ext cx="4103687" cy="38014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3439" y="1268730"/>
            <a:ext cx="4103687" cy="103632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000" b="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1465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32410"/>
            <a:ext cx="7391422" cy="927696"/>
          </a:xfrm>
        </p:spPr>
        <p:txBody>
          <a:bodyPr>
            <a:normAutofit/>
          </a:bodyPr>
          <a:lstStyle>
            <a:lvl1pPr algn="r"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792CE546-2DC5-418C-89CB-555034A0C80D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1002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9F494E79-17BC-494B-B37C-E105556056D2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825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2275" y="0"/>
            <a:ext cx="7451725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1104878" cy="1554480"/>
          </a:xfrm>
        </p:spPr>
        <p:txBody>
          <a:bodyPr anchor="t" anchorCtr="0">
            <a:noAutofit/>
          </a:bodyPr>
          <a:lstStyle>
            <a:lvl1pPr algn="l">
              <a:defRPr sz="1400" b="0" i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315EEAD8-5256-4979-9A25-5D5AD44E2223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71670" y="6539866"/>
            <a:ext cx="5237180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23528" y="6280517"/>
            <a:ext cx="1368152" cy="345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97433" y="5848470"/>
            <a:ext cx="1396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</a:rPr>
              <a:t>DIGITOINTI- JA </a:t>
            </a:r>
            <a:br>
              <a:rPr lang="fi-FI" sz="1200" dirty="0">
                <a:solidFill>
                  <a:prstClr val="black"/>
                </a:solidFill>
              </a:rPr>
            </a:br>
            <a:r>
              <a:rPr lang="fi-FI" sz="1200" dirty="0">
                <a:solidFill>
                  <a:prstClr val="black"/>
                </a:solidFill>
              </a:rPr>
              <a:t>KONSERVOINTI-</a:t>
            </a:r>
            <a:br>
              <a:rPr lang="fi-FI" sz="1200" dirty="0">
                <a:solidFill>
                  <a:prstClr val="black"/>
                </a:solidFill>
              </a:rPr>
            </a:br>
            <a:r>
              <a:rPr lang="fi-FI" sz="1200" dirty="0">
                <a:solidFill>
                  <a:prstClr val="black"/>
                </a:solidFill>
              </a:rPr>
              <a:t>KESKUS</a:t>
            </a:r>
          </a:p>
        </p:txBody>
      </p:sp>
    </p:spTree>
    <p:extLst>
      <p:ext uri="{BB962C8B-B14F-4D97-AF65-F5344CB8AC3E}">
        <p14:creationId xmlns:p14="http://schemas.microsoft.com/office/powerpoint/2010/main" val="1621192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nsallisK_MV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57621" y="2657470"/>
            <a:ext cx="1428207" cy="14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406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084891" y="0"/>
            <a:ext cx="3059111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90" y="1268730"/>
            <a:ext cx="5462597" cy="10363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90" y="2392680"/>
            <a:ext cx="5462597" cy="380142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5360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24.10.2013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572003" y="0"/>
            <a:ext cx="4571999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90" y="1268730"/>
            <a:ext cx="3962399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90" y="2392680"/>
            <a:ext cx="3962399" cy="380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616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W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3" y="4552949"/>
            <a:ext cx="9143999" cy="23050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7" y="1268730"/>
            <a:ext cx="8353426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392679"/>
            <a:ext cx="4100512" cy="1814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92679"/>
            <a:ext cx="4100513" cy="1814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397434" y="4219928"/>
            <a:ext cx="3099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</a:rPr>
              <a:t>DIGITOINTI- JA KONSERVOINTIKESKUS</a:t>
            </a:r>
          </a:p>
        </p:txBody>
      </p:sp>
    </p:spTree>
    <p:extLst>
      <p:ext uri="{BB962C8B-B14F-4D97-AF65-F5344CB8AC3E}">
        <p14:creationId xmlns:p14="http://schemas.microsoft.com/office/powerpoint/2010/main" val="42376137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572003" y="0"/>
            <a:ext cx="4571999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289" y="3958582"/>
            <a:ext cx="3890960" cy="1630688"/>
          </a:xfrm>
        </p:spPr>
        <p:txBody>
          <a:bodyPr anchor="b" anchorCtr="0">
            <a:noAutofit/>
          </a:bodyPr>
          <a:lstStyle>
            <a:lvl1pPr algn="l">
              <a:defRPr sz="30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95289" y="5589272"/>
            <a:ext cx="3890960" cy="69124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90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Freeform 6"/>
          <p:cNvSpPr>
            <a:spLocks noEditPoints="1"/>
          </p:cNvSpPr>
          <p:nvPr userDrawn="1"/>
        </p:nvSpPr>
        <p:spPr bwMode="auto">
          <a:xfrm>
            <a:off x="5992816" y="0"/>
            <a:ext cx="3151187" cy="6858000"/>
          </a:xfrm>
          <a:custGeom>
            <a:avLst/>
            <a:gdLst/>
            <a:ahLst/>
            <a:cxnLst>
              <a:cxn ang="0">
                <a:pos x="830" y="644"/>
              </a:cxn>
              <a:cxn ang="0">
                <a:pos x="890" y="1509"/>
              </a:cxn>
              <a:cxn ang="0">
                <a:pos x="1533" y="2137"/>
              </a:cxn>
              <a:cxn ang="0">
                <a:pos x="556" y="2076"/>
              </a:cxn>
              <a:cxn ang="0">
                <a:pos x="28" y="1343"/>
              </a:cxn>
              <a:cxn ang="0">
                <a:pos x="154" y="377"/>
              </a:cxn>
              <a:cxn ang="0">
                <a:pos x="3857" y="2506"/>
              </a:cxn>
              <a:cxn ang="0">
                <a:pos x="3298" y="744"/>
              </a:cxn>
              <a:cxn ang="0">
                <a:pos x="3400" y="8"/>
              </a:cxn>
              <a:cxn ang="0">
                <a:pos x="2626" y="6885"/>
              </a:cxn>
              <a:cxn ang="0">
                <a:pos x="2194" y="5570"/>
              </a:cxn>
              <a:cxn ang="0">
                <a:pos x="2804" y="5610"/>
              </a:cxn>
              <a:cxn ang="0">
                <a:pos x="3152" y="6376"/>
              </a:cxn>
              <a:cxn ang="0">
                <a:pos x="3816" y="6072"/>
              </a:cxn>
              <a:cxn ang="0">
                <a:pos x="3497" y="6918"/>
              </a:cxn>
              <a:cxn ang="0">
                <a:pos x="3275" y="5808"/>
              </a:cxn>
              <a:cxn ang="0">
                <a:pos x="2745" y="5394"/>
              </a:cxn>
              <a:cxn ang="0">
                <a:pos x="1889" y="5689"/>
              </a:cxn>
              <a:cxn ang="0">
                <a:pos x="1519" y="5705"/>
              </a:cxn>
              <a:cxn ang="0">
                <a:pos x="1798" y="5110"/>
              </a:cxn>
              <a:cxn ang="0">
                <a:pos x="2555" y="4864"/>
              </a:cxn>
              <a:cxn ang="0">
                <a:pos x="2769" y="4708"/>
              </a:cxn>
              <a:cxn ang="0">
                <a:pos x="1986" y="4142"/>
              </a:cxn>
              <a:cxn ang="0">
                <a:pos x="1442" y="4272"/>
              </a:cxn>
              <a:cxn ang="0">
                <a:pos x="1072" y="4411"/>
              </a:cxn>
              <a:cxn ang="0">
                <a:pos x="1081" y="3862"/>
              </a:cxn>
              <a:cxn ang="0">
                <a:pos x="1674" y="3333"/>
              </a:cxn>
              <a:cxn ang="0">
                <a:pos x="2556" y="3573"/>
              </a:cxn>
              <a:cxn ang="0">
                <a:pos x="3195" y="4337"/>
              </a:cxn>
              <a:cxn ang="0">
                <a:pos x="2498" y="3148"/>
              </a:cxn>
              <a:cxn ang="0">
                <a:pos x="1681" y="2856"/>
              </a:cxn>
              <a:cxn ang="0">
                <a:pos x="928" y="3237"/>
              </a:cxn>
              <a:cxn ang="0">
                <a:pos x="810" y="2842"/>
              </a:cxn>
              <a:cxn ang="0">
                <a:pos x="1401" y="2362"/>
              </a:cxn>
              <a:cxn ang="0">
                <a:pos x="2300" y="2416"/>
              </a:cxn>
              <a:cxn ang="0">
                <a:pos x="2957" y="2824"/>
              </a:cxn>
              <a:cxn ang="0">
                <a:pos x="2455" y="2266"/>
              </a:cxn>
              <a:cxn ang="0">
                <a:pos x="2191" y="2019"/>
              </a:cxn>
              <a:cxn ang="0">
                <a:pos x="2537" y="1487"/>
              </a:cxn>
              <a:cxn ang="0">
                <a:pos x="2403" y="657"/>
              </a:cxn>
              <a:cxn ang="0">
                <a:pos x="1828" y="383"/>
              </a:cxn>
              <a:cxn ang="0">
                <a:pos x="1465" y="748"/>
              </a:cxn>
              <a:cxn ang="0">
                <a:pos x="1533" y="1442"/>
              </a:cxn>
              <a:cxn ang="0">
                <a:pos x="1919" y="1556"/>
              </a:cxn>
              <a:cxn ang="0">
                <a:pos x="2079" y="1058"/>
              </a:cxn>
              <a:cxn ang="0">
                <a:pos x="1814" y="883"/>
              </a:cxn>
              <a:cxn ang="0">
                <a:pos x="1791" y="1244"/>
              </a:cxn>
              <a:cxn ang="0">
                <a:pos x="1625" y="1149"/>
              </a:cxn>
              <a:cxn ang="0">
                <a:pos x="1732" y="647"/>
              </a:cxn>
              <a:cxn ang="0">
                <a:pos x="2126" y="653"/>
              </a:cxn>
              <a:cxn ang="0">
                <a:pos x="2326" y="1253"/>
              </a:cxn>
              <a:cxn ang="0">
                <a:pos x="1943" y="1805"/>
              </a:cxn>
              <a:cxn ang="0">
                <a:pos x="1286" y="1595"/>
              </a:cxn>
              <a:cxn ang="0">
                <a:pos x="1156" y="709"/>
              </a:cxn>
              <a:cxn ang="0">
                <a:pos x="1682" y="177"/>
              </a:cxn>
              <a:cxn ang="0">
                <a:pos x="2485" y="349"/>
              </a:cxn>
              <a:cxn ang="0">
                <a:pos x="3215" y="1539"/>
              </a:cxn>
              <a:cxn ang="0">
                <a:pos x="3942" y="4382"/>
              </a:cxn>
              <a:cxn ang="0">
                <a:pos x="3318" y="5072"/>
              </a:cxn>
              <a:cxn ang="0">
                <a:pos x="3386" y="5433"/>
              </a:cxn>
              <a:cxn ang="0">
                <a:pos x="3648" y="5443"/>
              </a:cxn>
              <a:cxn ang="0">
                <a:pos x="3885" y="5891"/>
              </a:cxn>
            </a:cxnLst>
            <a:rect l="0" t="0" r="r" b="b"/>
            <a:pathLst>
              <a:path w="3970" h="7205">
                <a:moveTo>
                  <a:pt x="1236" y="0"/>
                </a:moveTo>
                <a:lnTo>
                  <a:pt x="1215" y="16"/>
                </a:lnTo>
                <a:lnTo>
                  <a:pt x="1196" y="34"/>
                </a:lnTo>
                <a:lnTo>
                  <a:pt x="1176" y="52"/>
                </a:lnTo>
                <a:lnTo>
                  <a:pt x="1157" y="71"/>
                </a:lnTo>
                <a:lnTo>
                  <a:pt x="1139" y="90"/>
                </a:lnTo>
                <a:lnTo>
                  <a:pt x="1120" y="109"/>
                </a:lnTo>
                <a:lnTo>
                  <a:pt x="1103" y="129"/>
                </a:lnTo>
                <a:lnTo>
                  <a:pt x="1085" y="149"/>
                </a:lnTo>
                <a:lnTo>
                  <a:pt x="1068" y="171"/>
                </a:lnTo>
                <a:lnTo>
                  <a:pt x="1052" y="192"/>
                </a:lnTo>
                <a:lnTo>
                  <a:pt x="1036" y="214"/>
                </a:lnTo>
                <a:lnTo>
                  <a:pt x="1019" y="237"/>
                </a:lnTo>
                <a:lnTo>
                  <a:pt x="1004" y="259"/>
                </a:lnTo>
                <a:lnTo>
                  <a:pt x="989" y="283"/>
                </a:lnTo>
                <a:lnTo>
                  <a:pt x="975" y="308"/>
                </a:lnTo>
                <a:lnTo>
                  <a:pt x="961" y="332"/>
                </a:lnTo>
                <a:lnTo>
                  <a:pt x="947" y="356"/>
                </a:lnTo>
                <a:lnTo>
                  <a:pt x="934" y="381"/>
                </a:lnTo>
                <a:lnTo>
                  <a:pt x="922" y="405"/>
                </a:lnTo>
                <a:lnTo>
                  <a:pt x="909" y="432"/>
                </a:lnTo>
                <a:lnTo>
                  <a:pt x="898" y="457"/>
                </a:lnTo>
                <a:lnTo>
                  <a:pt x="886" y="483"/>
                </a:lnTo>
                <a:lnTo>
                  <a:pt x="876" y="509"/>
                </a:lnTo>
                <a:lnTo>
                  <a:pt x="866" y="535"/>
                </a:lnTo>
                <a:lnTo>
                  <a:pt x="857" y="563"/>
                </a:lnTo>
                <a:lnTo>
                  <a:pt x="847" y="590"/>
                </a:lnTo>
                <a:lnTo>
                  <a:pt x="839" y="618"/>
                </a:lnTo>
                <a:lnTo>
                  <a:pt x="830" y="644"/>
                </a:lnTo>
                <a:lnTo>
                  <a:pt x="824" y="672"/>
                </a:lnTo>
                <a:lnTo>
                  <a:pt x="817" y="700"/>
                </a:lnTo>
                <a:lnTo>
                  <a:pt x="810" y="728"/>
                </a:lnTo>
                <a:lnTo>
                  <a:pt x="805" y="757"/>
                </a:lnTo>
                <a:lnTo>
                  <a:pt x="800" y="785"/>
                </a:lnTo>
                <a:lnTo>
                  <a:pt x="795" y="813"/>
                </a:lnTo>
                <a:lnTo>
                  <a:pt x="791" y="842"/>
                </a:lnTo>
                <a:lnTo>
                  <a:pt x="787" y="870"/>
                </a:lnTo>
                <a:lnTo>
                  <a:pt x="785" y="899"/>
                </a:lnTo>
                <a:lnTo>
                  <a:pt x="782" y="928"/>
                </a:lnTo>
                <a:lnTo>
                  <a:pt x="781" y="956"/>
                </a:lnTo>
                <a:lnTo>
                  <a:pt x="780" y="985"/>
                </a:lnTo>
                <a:lnTo>
                  <a:pt x="780" y="1042"/>
                </a:lnTo>
                <a:lnTo>
                  <a:pt x="781" y="1071"/>
                </a:lnTo>
                <a:lnTo>
                  <a:pt x="782" y="1099"/>
                </a:lnTo>
                <a:lnTo>
                  <a:pt x="785" y="1128"/>
                </a:lnTo>
                <a:lnTo>
                  <a:pt x="789" y="1156"/>
                </a:lnTo>
                <a:lnTo>
                  <a:pt x="791" y="1183"/>
                </a:lnTo>
                <a:lnTo>
                  <a:pt x="796" y="1213"/>
                </a:lnTo>
                <a:lnTo>
                  <a:pt x="806" y="1268"/>
                </a:lnTo>
                <a:lnTo>
                  <a:pt x="813" y="1296"/>
                </a:lnTo>
                <a:lnTo>
                  <a:pt x="820" y="1323"/>
                </a:lnTo>
                <a:lnTo>
                  <a:pt x="828" y="1351"/>
                </a:lnTo>
                <a:lnTo>
                  <a:pt x="837" y="1377"/>
                </a:lnTo>
                <a:lnTo>
                  <a:pt x="846" y="1405"/>
                </a:lnTo>
                <a:lnTo>
                  <a:pt x="856" y="1432"/>
                </a:lnTo>
                <a:lnTo>
                  <a:pt x="866" y="1457"/>
                </a:lnTo>
                <a:lnTo>
                  <a:pt x="877" y="1483"/>
                </a:lnTo>
                <a:lnTo>
                  <a:pt x="890" y="1509"/>
                </a:lnTo>
                <a:lnTo>
                  <a:pt x="903" y="1535"/>
                </a:lnTo>
                <a:lnTo>
                  <a:pt x="917" y="1561"/>
                </a:lnTo>
                <a:lnTo>
                  <a:pt x="930" y="1585"/>
                </a:lnTo>
                <a:lnTo>
                  <a:pt x="946" y="1609"/>
                </a:lnTo>
                <a:lnTo>
                  <a:pt x="962" y="1634"/>
                </a:lnTo>
                <a:lnTo>
                  <a:pt x="975" y="1653"/>
                </a:lnTo>
                <a:lnTo>
                  <a:pt x="989" y="1672"/>
                </a:lnTo>
                <a:lnTo>
                  <a:pt x="1018" y="1710"/>
                </a:lnTo>
                <a:lnTo>
                  <a:pt x="1033" y="1728"/>
                </a:lnTo>
                <a:lnTo>
                  <a:pt x="1048" y="1746"/>
                </a:lnTo>
                <a:lnTo>
                  <a:pt x="1065" y="1763"/>
                </a:lnTo>
                <a:lnTo>
                  <a:pt x="1080" y="1781"/>
                </a:lnTo>
                <a:lnTo>
                  <a:pt x="1096" y="1799"/>
                </a:lnTo>
                <a:lnTo>
                  <a:pt x="1114" y="1815"/>
                </a:lnTo>
                <a:lnTo>
                  <a:pt x="1148" y="1848"/>
                </a:lnTo>
                <a:lnTo>
                  <a:pt x="1166" y="1864"/>
                </a:lnTo>
                <a:lnTo>
                  <a:pt x="1185" y="1881"/>
                </a:lnTo>
                <a:lnTo>
                  <a:pt x="1203" y="1896"/>
                </a:lnTo>
                <a:lnTo>
                  <a:pt x="1222" y="1911"/>
                </a:lnTo>
                <a:lnTo>
                  <a:pt x="1241" y="1927"/>
                </a:lnTo>
                <a:lnTo>
                  <a:pt x="1261" y="1942"/>
                </a:lnTo>
                <a:lnTo>
                  <a:pt x="1301" y="1971"/>
                </a:lnTo>
                <a:lnTo>
                  <a:pt x="1343" y="1999"/>
                </a:lnTo>
                <a:lnTo>
                  <a:pt x="1386" y="2025"/>
                </a:lnTo>
                <a:lnTo>
                  <a:pt x="1431" y="2052"/>
                </a:lnTo>
                <a:lnTo>
                  <a:pt x="1476" y="2077"/>
                </a:lnTo>
                <a:lnTo>
                  <a:pt x="1523" y="2101"/>
                </a:lnTo>
                <a:lnTo>
                  <a:pt x="1572" y="2124"/>
                </a:lnTo>
                <a:lnTo>
                  <a:pt x="1533" y="2137"/>
                </a:lnTo>
                <a:lnTo>
                  <a:pt x="1495" y="2148"/>
                </a:lnTo>
                <a:lnTo>
                  <a:pt x="1458" y="2159"/>
                </a:lnTo>
                <a:lnTo>
                  <a:pt x="1420" y="2168"/>
                </a:lnTo>
                <a:lnTo>
                  <a:pt x="1382" y="2177"/>
                </a:lnTo>
                <a:lnTo>
                  <a:pt x="1346" y="2185"/>
                </a:lnTo>
                <a:lnTo>
                  <a:pt x="1309" y="2191"/>
                </a:lnTo>
                <a:lnTo>
                  <a:pt x="1272" y="2196"/>
                </a:lnTo>
                <a:lnTo>
                  <a:pt x="1236" y="2201"/>
                </a:lnTo>
                <a:lnTo>
                  <a:pt x="1200" y="2204"/>
                </a:lnTo>
                <a:lnTo>
                  <a:pt x="1163" y="2206"/>
                </a:lnTo>
                <a:lnTo>
                  <a:pt x="1128" y="2208"/>
                </a:lnTo>
                <a:lnTo>
                  <a:pt x="1094" y="2209"/>
                </a:lnTo>
                <a:lnTo>
                  <a:pt x="1058" y="2208"/>
                </a:lnTo>
                <a:lnTo>
                  <a:pt x="1024" y="2206"/>
                </a:lnTo>
                <a:lnTo>
                  <a:pt x="990" y="2204"/>
                </a:lnTo>
                <a:lnTo>
                  <a:pt x="956" y="2200"/>
                </a:lnTo>
                <a:lnTo>
                  <a:pt x="923" y="2196"/>
                </a:lnTo>
                <a:lnTo>
                  <a:pt x="890" y="2191"/>
                </a:lnTo>
                <a:lnTo>
                  <a:pt x="857" y="2185"/>
                </a:lnTo>
                <a:lnTo>
                  <a:pt x="825" y="2177"/>
                </a:lnTo>
                <a:lnTo>
                  <a:pt x="792" y="2170"/>
                </a:lnTo>
                <a:lnTo>
                  <a:pt x="762" y="2161"/>
                </a:lnTo>
                <a:lnTo>
                  <a:pt x="730" y="2151"/>
                </a:lnTo>
                <a:lnTo>
                  <a:pt x="700" y="2140"/>
                </a:lnTo>
                <a:lnTo>
                  <a:pt x="671" y="2129"/>
                </a:lnTo>
                <a:lnTo>
                  <a:pt x="641" y="2118"/>
                </a:lnTo>
                <a:lnTo>
                  <a:pt x="613" y="2104"/>
                </a:lnTo>
                <a:lnTo>
                  <a:pt x="584" y="2090"/>
                </a:lnTo>
                <a:lnTo>
                  <a:pt x="556" y="2076"/>
                </a:lnTo>
                <a:lnTo>
                  <a:pt x="528" y="2059"/>
                </a:lnTo>
                <a:lnTo>
                  <a:pt x="501" y="2044"/>
                </a:lnTo>
                <a:lnTo>
                  <a:pt x="475" y="2027"/>
                </a:lnTo>
                <a:lnTo>
                  <a:pt x="449" y="2009"/>
                </a:lnTo>
                <a:lnTo>
                  <a:pt x="424" y="1990"/>
                </a:lnTo>
                <a:lnTo>
                  <a:pt x="400" y="1971"/>
                </a:lnTo>
                <a:lnTo>
                  <a:pt x="376" y="1951"/>
                </a:lnTo>
                <a:lnTo>
                  <a:pt x="353" y="1930"/>
                </a:lnTo>
                <a:lnTo>
                  <a:pt x="330" y="1909"/>
                </a:lnTo>
                <a:lnTo>
                  <a:pt x="308" y="1887"/>
                </a:lnTo>
                <a:lnTo>
                  <a:pt x="286" y="1863"/>
                </a:lnTo>
                <a:lnTo>
                  <a:pt x="266" y="1840"/>
                </a:lnTo>
                <a:lnTo>
                  <a:pt x="246" y="1816"/>
                </a:lnTo>
                <a:lnTo>
                  <a:pt x="227" y="1791"/>
                </a:lnTo>
                <a:lnTo>
                  <a:pt x="208" y="1766"/>
                </a:lnTo>
                <a:lnTo>
                  <a:pt x="190" y="1739"/>
                </a:lnTo>
                <a:lnTo>
                  <a:pt x="173" y="1713"/>
                </a:lnTo>
                <a:lnTo>
                  <a:pt x="157" y="1685"/>
                </a:lnTo>
                <a:lnTo>
                  <a:pt x="141" y="1657"/>
                </a:lnTo>
                <a:lnTo>
                  <a:pt x="127" y="1628"/>
                </a:lnTo>
                <a:lnTo>
                  <a:pt x="111" y="1599"/>
                </a:lnTo>
                <a:lnTo>
                  <a:pt x="99" y="1568"/>
                </a:lnTo>
                <a:lnTo>
                  <a:pt x="86" y="1538"/>
                </a:lnTo>
                <a:lnTo>
                  <a:pt x="75" y="1508"/>
                </a:lnTo>
                <a:lnTo>
                  <a:pt x="63" y="1476"/>
                </a:lnTo>
                <a:lnTo>
                  <a:pt x="53" y="1443"/>
                </a:lnTo>
                <a:lnTo>
                  <a:pt x="44" y="1410"/>
                </a:lnTo>
                <a:lnTo>
                  <a:pt x="35" y="1377"/>
                </a:lnTo>
                <a:lnTo>
                  <a:pt x="28" y="1343"/>
                </a:lnTo>
                <a:lnTo>
                  <a:pt x="22" y="1309"/>
                </a:lnTo>
                <a:lnTo>
                  <a:pt x="16" y="1275"/>
                </a:lnTo>
                <a:lnTo>
                  <a:pt x="11" y="1239"/>
                </a:lnTo>
                <a:lnTo>
                  <a:pt x="8" y="1204"/>
                </a:lnTo>
                <a:lnTo>
                  <a:pt x="5" y="1167"/>
                </a:lnTo>
                <a:lnTo>
                  <a:pt x="1" y="1118"/>
                </a:lnTo>
                <a:lnTo>
                  <a:pt x="1" y="1094"/>
                </a:lnTo>
                <a:lnTo>
                  <a:pt x="0" y="1071"/>
                </a:lnTo>
                <a:lnTo>
                  <a:pt x="0" y="1023"/>
                </a:lnTo>
                <a:lnTo>
                  <a:pt x="1" y="977"/>
                </a:lnTo>
                <a:lnTo>
                  <a:pt x="4" y="932"/>
                </a:lnTo>
                <a:lnTo>
                  <a:pt x="8" y="886"/>
                </a:lnTo>
                <a:lnTo>
                  <a:pt x="9" y="864"/>
                </a:lnTo>
                <a:lnTo>
                  <a:pt x="11" y="843"/>
                </a:lnTo>
                <a:lnTo>
                  <a:pt x="18" y="800"/>
                </a:lnTo>
                <a:lnTo>
                  <a:pt x="24" y="757"/>
                </a:lnTo>
                <a:lnTo>
                  <a:pt x="28" y="737"/>
                </a:lnTo>
                <a:lnTo>
                  <a:pt x="33" y="715"/>
                </a:lnTo>
                <a:lnTo>
                  <a:pt x="42" y="675"/>
                </a:lnTo>
                <a:lnTo>
                  <a:pt x="47" y="654"/>
                </a:lnTo>
                <a:lnTo>
                  <a:pt x="52" y="635"/>
                </a:lnTo>
                <a:lnTo>
                  <a:pt x="58" y="615"/>
                </a:lnTo>
                <a:lnTo>
                  <a:pt x="63" y="596"/>
                </a:lnTo>
                <a:lnTo>
                  <a:pt x="76" y="557"/>
                </a:lnTo>
                <a:lnTo>
                  <a:pt x="90" y="520"/>
                </a:lnTo>
                <a:lnTo>
                  <a:pt x="104" y="483"/>
                </a:lnTo>
                <a:lnTo>
                  <a:pt x="120" y="447"/>
                </a:lnTo>
                <a:lnTo>
                  <a:pt x="137" y="411"/>
                </a:lnTo>
                <a:lnTo>
                  <a:pt x="154" y="377"/>
                </a:lnTo>
                <a:lnTo>
                  <a:pt x="173" y="344"/>
                </a:lnTo>
                <a:lnTo>
                  <a:pt x="192" y="311"/>
                </a:lnTo>
                <a:lnTo>
                  <a:pt x="214" y="278"/>
                </a:lnTo>
                <a:lnTo>
                  <a:pt x="235" y="248"/>
                </a:lnTo>
                <a:lnTo>
                  <a:pt x="258" y="216"/>
                </a:lnTo>
                <a:lnTo>
                  <a:pt x="281" y="187"/>
                </a:lnTo>
                <a:lnTo>
                  <a:pt x="306" y="158"/>
                </a:lnTo>
                <a:lnTo>
                  <a:pt x="332" y="130"/>
                </a:lnTo>
                <a:lnTo>
                  <a:pt x="357" y="102"/>
                </a:lnTo>
                <a:lnTo>
                  <a:pt x="371" y="89"/>
                </a:lnTo>
                <a:lnTo>
                  <a:pt x="385" y="76"/>
                </a:lnTo>
                <a:lnTo>
                  <a:pt x="413" y="49"/>
                </a:lnTo>
                <a:lnTo>
                  <a:pt x="441" y="24"/>
                </a:lnTo>
                <a:lnTo>
                  <a:pt x="471" y="0"/>
                </a:lnTo>
                <a:lnTo>
                  <a:pt x="1236" y="0"/>
                </a:lnTo>
                <a:close/>
                <a:moveTo>
                  <a:pt x="3970" y="1672"/>
                </a:moveTo>
                <a:lnTo>
                  <a:pt x="3960" y="1724"/>
                </a:lnTo>
                <a:lnTo>
                  <a:pt x="3950" y="1777"/>
                </a:lnTo>
                <a:lnTo>
                  <a:pt x="3940" y="1832"/>
                </a:lnTo>
                <a:lnTo>
                  <a:pt x="3931" y="1885"/>
                </a:lnTo>
                <a:lnTo>
                  <a:pt x="3923" y="1938"/>
                </a:lnTo>
                <a:lnTo>
                  <a:pt x="3914" y="1991"/>
                </a:lnTo>
                <a:lnTo>
                  <a:pt x="3908" y="2044"/>
                </a:lnTo>
                <a:lnTo>
                  <a:pt x="3900" y="2097"/>
                </a:lnTo>
                <a:lnTo>
                  <a:pt x="3894" y="2149"/>
                </a:lnTo>
                <a:lnTo>
                  <a:pt x="3888" y="2202"/>
                </a:lnTo>
                <a:lnTo>
                  <a:pt x="3876" y="2306"/>
                </a:lnTo>
                <a:lnTo>
                  <a:pt x="3866" y="2408"/>
                </a:lnTo>
                <a:lnTo>
                  <a:pt x="3857" y="2506"/>
                </a:lnTo>
                <a:lnTo>
                  <a:pt x="3833" y="2414"/>
                </a:lnTo>
                <a:lnTo>
                  <a:pt x="3812" y="2320"/>
                </a:lnTo>
                <a:lnTo>
                  <a:pt x="3789" y="2228"/>
                </a:lnTo>
                <a:lnTo>
                  <a:pt x="3767" y="2135"/>
                </a:lnTo>
                <a:lnTo>
                  <a:pt x="3726" y="1951"/>
                </a:lnTo>
                <a:lnTo>
                  <a:pt x="3704" y="1859"/>
                </a:lnTo>
                <a:lnTo>
                  <a:pt x="3681" y="1768"/>
                </a:lnTo>
                <a:lnTo>
                  <a:pt x="3670" y="1724"/>
                </a:lnTo>
                <a:lnTo>
                  <a:pt x="3659" y="1678"/>
                </a:lnTo>
                <a:lnTo>
                  <a:pt x="3647" y="1634"/>
                </a:lnTo>
                <a:lnTo>
                  <a:pt x="3636" y="1590"/>
                </a:lnTo>
                <a:lnTo>
                  <a:pt x="3623" y="1546"/>
                </a:lnTo>
                <a:lnTo>
                  <a:pt x="3610" y="1502"/>
                </a:lnTo>
                <a:lnTo>
                  <a:pt x="3585" y="1415"/>
                </a:lnTo>
                <a:lnTo>
                  <a:pt x="3571" y="1373"/>
                </a:lnTo>
                <a:lnTo>
                  <a:pt x="3557" y="1330"/>
                </a:lnTo>
                <a:lnTo>
                  <a:pt x="3542" y="1289"/>
                </a:lnTo>
                <a:lnTo>
                  <a:pt x="3527" y="1247"/>
                </a:lnTo>
                <a:lnTo>
                  <a:pt x="3512" y="1205"/>
                </a:lnTo>
                <a:lnTo>
                  <a:pt x="3497" y="1164"/>
                </a:lnTo>
                <a:lnTo>
                  <a:pt x="3479" y="1124"/>
                </a:lnTo>
                <a:lnTo>
                  <a:pt x="3462" y="1083"/>
                </a:lnTo>
                <a:lnTo>
                  <a:pt x="3446" y="1046"/>
                </a:lnTo>
                <a:lnTo>
                  <a:pt x="3428" y="1009"/>
                </a:lnTo>
                <a:lnTo>
                  <a:pt x="3394" y="933"/>
                </a:lnTo>
                <a:lnTo>
                  <a:pt x="3356" y="857"/>
                </a:lnTo>
                <a:lnTo>
                  <a:pt x="3337" y="820"/>
                </a:lnTo>
                <a:lnTo>
                  <a:pt x="3318" y="782"/>
                </a:lnTo>
                <a:lnTo>
                  <a:pt x="3298" y="744"/>
                </a:lnTo>
                <a:lnTo>
                  <a:pt x="3276" y="708"/>
                </a:lnTo>
                <a:lnTo>
                  <a:pt x="3255" y="670"/>
                </a:lnTo>
                <a:lnTo>
                  <a:pt x="3233" y="633"/>
                </a:lnTo>
                <a:lnTo>
                  <a:pt x="3210" y="596"/>
                </a:lnTo>
                <a:lnTo>
                  <a:pt x="3188" y="559"/>
                </a:lnTo>
                <a:lnTo>
                  <a:pt x="3164" y="524"/>
                </a:lnTo>
                <a:lnTo>
                  <a:pt x="3140" y="487"/>
                </a:lnTo>
                <a:lnTo>
                  <a:pt x="3114" y="453"/>
                </a:lnTo>
                <a:lnTo>
                  <a:pt x="3102" y="435"/>
                </a:lnTo>
                <a:lnTo>
                  <a:pt x="3089" y="418"/>
                </a:lnTo>
                <a:lnTo>
                  <a:pt x="3064" y="383"/>
                </a:lnTo>
                <a:lnTo>
                  <a:pt x="3036" y="349"/>
                </a:lnTo>
                <a:lnTo>
                  <a:pt x="3009" y="316"/>
                </a:lnTo>
                <a:lnTo>
                  <a:pt x="2980" y="283"/>
                </a:lnTo>
                <a:lnTo>
                  <a:pt x="2952" y="252"/>
                </a:lnTo>
                <a:lnTo>
                  <a:pt x="2922" y="220"/>
                </a:lnTo>
                <a:lnTo>
                  <a:pt x="2907" y="205"/>
                </a:lnTo>
                <a:lnTo>
                  <a:pt x="2891" y="190"/>
                </a:lnTo>
                <a:lnTo>
                  <a:pt x="2861" y="161"/>
                </a:lnTo>
                <a:lnTo>
                  <a:pt x="2829" y="132"/>
                </a:lnTo>
                <a:lnTo>
                  <a:pt x="2796" y="104"/>
                </a:lnTo>
                <a:lnTo>
                  <a:pt x="2764" y="76"/>
                </a:lnTo>
                <a:lnTo>
                  <a:pt x="2747" y="63"/>
                </a:lnTo>
                <a:lnTo>
                  <a:pt x="2729" y="49"/>
                </a:lnTo>
                <a:lnTo>
                  <a:pt x="2695" y="24"/>
                </a:lnTo>
                <a:lnTo>
                  <a:pt x="2658" y="0"/>
                </a:lnTo>
                <a:lnTo>
                  <a:pt x="3346" y="0"/>
                </a:lnTo>
                <a:lnTo>
                  <a:pt x="3372" y="5"/>
                </a:lnTo>
                <a:lnTo>
                  <a:pt x="3400" y="8"/>
                </a:lnTo>
                <a:lnTo>
                  <a:pt x="3428" y="11"/>
                </a:lnTo>
                <a:lnTo>
                  <a:pt x="3456" y="13"/>
                </a:lnTo>
                <a:lnTo>
                  <a:pt x="3485" y="14"/>
                </a:lnTo>
                <a:lnTo>
                  <a:pt x="3516" y="15"/>
                </a:lnTo>
                <a:lnTo>
                  <a:pt x="3575" y="15"/>
                </a:lnTo>
                <a:lnTo>
                  <a:pt x="3637" y="13"/>
                </a:lnTo>
                <a:lnTo>
                  <a:pt x="3700" y="9"/>
                </a:lnTo>
                <a:lnTo>
                  <a:pt x="3765" y="5"/>
                </a:lnTo>
                <a:lnTo>
                  <a:pt x="3829" y="0"/>
                </a:lnTo>
                <a:lnTo>
                  <a:pt x="3970" y="0"/>
                </a:lnTo>
                <a:lnTo>
                  <a:pt x="3970" y="835"/>
                </a:lnTo>
                <a:lnTo>
                  <a:pt x="3970" y="1672"/>
                </a:lnTo>
                <a:close/>
                <a:moveTo>
                  <a:pt x="2812" y="7205"/>
                </a:moveTo>
                <a:lnTo>
                  <a:pt x="2769" y="7159"/>
                </a:lnTo>
                <a:lnTo>
                  <a:pt x="2748" y="7135"/>
                </a:lnTo>
                <a:lnTo>
                  <a:pt x="2738" y="7123"/>
                </a:lnTo>
                <a:lnTo>
                  <a:pt x="2728" y="7110"/>
                </a:lnTo>
                <a:lnTo>
                  <a:pt x="2718" y="7097"/>
                </a:lnTo>
                <a:lnTo>
                  <a:pt x="2709" y="7083"/>
                </a:lnTo>
                <a:lnTo>
                  <a:pt x="2691" y="7056"/>
                </a:lnTo>
                <a:lnTo>
                  <a:pt x="2683" y="7040"/>
                </a:lnTo>
                <a:lnTo>
                  <a:pt x="2675" y="7025"/>
                </a:lnTo>
                <a:lnTo>
                  <a:pt x="2667" y="7010"/>
                </a:lnTo>
                <a:lnTo>
                  <a:pt x="2661" y="6994"/>
                </a:lnTo>
                <a:lnTo>
                  <a:pt x="2652" y="6972"/>
                </a:lnTo>
                <a:lnTo>
                  <a:pt x="2645" y="6952"/>
                </a:lnTo>
                <a:lnTo>
                  <a:pt x="2638" y="6929"/>
                </a:lnTo>
                <a:lnTo>
                  <a:pt x="2632" y="6908"/>
                </a:lnTo>
                <a:lnTo>
                  <a:pt x="2626" y="6885"/>
                </a:lnTo>
                <a:lnTo>
                  <a:pt x="2619" y="6863"/>
                </a:lnTo>
                <a:lnTo>
                  <a:pt x="2614" y="6839"/>
                </a:lnTo>
                <a:lnTo>
                  <a:pt x="2608" y="6816"/>
                </a:lnTo>
                <a:lnTo>
                  <a:pt x="2599" y="6768"/>
                </a:lnTo>
                <a:lnTo>
                  <a:pt x="2590" y="6720"/>
                </a:lnTo>
                <a:lnTo>
                  <a:pt x="2574" y="6621"/>
                </a:lnTo>
                <a:lnTo>
                  <a:pt x="2557" y="6520"/>
                </a:lnTo>
                <a:lnTo>
                  <a:pt x="2553" y="6494"/>
                </a:lnTo>
                <a:lnTo>
                  <a:pt x="2548" y="6468"/>
                </a:lnTo>
                <a:lnTo>
                  <a:pt x="2539" y="6418"/>
                </a:lnTo>
                <a:lnTo>
                  <a:pt x="2529" y="6367"/>
                </a:lnTo>
                <a:lnTo>
                  <a:pt x="2519" y="6315"/>
                </a:lnTo>
                <a:lnTo>
                  <a:pt x="2507" y="6266"/>
                </a:lnTo>
                <a:lnTo>
                  <a:pt x="2493" y="6215"/>
                </a:lnTo>
                <a:lnTo>
                  <a:pt x="2485" y="6191"/>
                </a:lnTo>
                <a:lnTo>
                  <a:pt x="2477" y="6167"/>
                </a:lnTo>
                <a:lnTo>
                  <a:pt x="2461" y="6120"/>
                </a:lnTo>
                <a:lnTo>
                  <a:pt x="2445" y="6076"/>
                </a:lnTo>
                <a:lnTo>
                  <a:pt x="2426" y="6032"/>
                </a:lnTo>
                <a:lnTo>
                  <a:pt x="2408" y="5990"/>
                </a:lnTo>
                <a:lnTo>
                  <a:pt x="2388" y="5949"/>
                </a:lnTo>
                <a:lnTo>
                  <a:pt x="2367" y="5909"/>
                </a:lnTo>
                <a:lnTo>
                  <a:pt x="2347" y="5870"/>
                </a:lnTo>
                <a:lnTo>
                  <a:pt x="2307" y="5794"/>
                </a:lnTo>
                <a:lnTo>
                  <a:pt x="2267" y="5719"/>
                </a:lnTo>
                <a:lnTo>
                  <a:pt x="2248" y="5682"/>
                </a:lnTo>
                <a:lnTo>
                  <a:pt x="2229" y="5644"/>
                </a:lnTo>
                <a:lnTo>
                  <a:pt x="2212" y="5608"/>
                </a:lnTo>
                <a:lnTo>
                  <a:pt x="2194" y="5570"/>
                </a:lnTo>
                <a:lnTo>
                  <a:pt x="2213" y="5563"/>
                </a:lnTo>
                <a:lnTo>
                  <a:pt x="2223" y="5559"/>
                </a:lnTo>
                <a:lnTo>
                  <a:pt x="2233" y="5557"/>
                </a:lnTo>
                <a:lnTo>
                  <a:pt x="2253" y="5552"/>
                </a:lnTo>
                <a:lnTo>
                  <a:pt x="2274" y="5547"/>
                </a:lnTo>
                <a:lnTo>
                  <a:pt x="2294" y="5543"/>
                </a:lnTo>
                <a:lnTo>
                  <a:pt x="2315" y="5540"/>
                </a:lnTo>
                <a:lnTo>
                  <a:pt x="2337" y="5538"/>
                </a:lnTo>
                <a:lnTo>
                  <a:pt x="2358" y="5535"/>
                </a:lnTo>
                <a:lnTo>
                  <a:pt x="2380" y="5534"/>
                </a:lnTo>
                <a:lnTo>
                  <a:pt x="2401" y="5533"/>
                </a:lnTo>
                <a:lnTo>
                  <a:pt x="2424" y="5533"/>
                </a:lnTo>
                <a:lnTo>
                  <a:pt x="2446" y="5533"/>
                </a:lnTo>
                <a:lnTo>
                  <a:pt x="2467" y="5533"/>
                </a:lnTo>
                <a:lnTo>
                  <a:pt x="2490" y="5534"/>
                </a:lnTo>
                <a:lnTo>
                  <a:pt x="2512" y="5535"/>
                </a:lnTo>
                <a:lnTo>
                  <a:pt x="2533" y="5538"/>
                </a:lnTo>
                <a:lnTo>
                  <a:pt x="2575" y="5543"/>
                </a:lnTo>
                <a:lnTo>
                  <a:pt x="2596" y="5546"/>
                </a:lnTo>
                <a:lnTo>
                  <a:pt x="2617" y="5549"/>
                </a:lnTo>
                <a:lnTo>
                  <a:pt x="2656" y="5558"/>
                </a:lnTo>
                <a:lnTo>
                  <a:pt x="2694" y="5567"/>
                </a:lnTo>
                <a:lnTo>
                  <a:pt x="2712" y="5572"/>
                </a:lnTo>
                <a:lnTo>
                  <a:pt x="2729" y="5578"/>
                </a:lnTo>
                <a:lnTo>
                  <a:pt x="2746" y="5585"/>
                </a:lnTo>
                <a:lnTo>
                  <a:pt x="2761" y="5590"/>
                </a:lnTo>
                <a:lnTo>
                  <a:pt x="2776" y="5596"/>
                </a:lnTo>
                <a:lnTo>
                  <a:pt x="2790" y="5604"/>
                </a:lnTo>
                <a:lnTo>
                  <a:pt x="2804" y="5610"/>
                </a:lnTo>
                <a:lnTo>
                  <a:pt x="2817" y="5618"/>
                </a:lnTo>
                <a:lnTo>
                  <a:pt x="2837" y="5630"/>
                </a:lnTo>
                <a:lnTo>
                  <a:pt x="2856" y="5644"/>
                </a:lnTo>
                <a:lnTo>
                  <a:pt x="2875" y="5659"/>
                </a:lnTo>
                <a:lnTo>
                  <a:pt x="2894" y="5676"/>
                </a:lnTo>
                <a:lnTo>
                  <a:pt x="2910" y="5692"/>
                </a:lnTo>
                <a:lnTo>
                  <a:pt x="2927" y="5710"/>
                </a:lnTo>
                <a:lnTo>
                  <a:pt x="2942" y="5729"/>
                </a:lnTo>
                <a:lnTo>
                  <a:pt x="2957" y="5748"/>
                </a:lnTo>
                <a:lnTo>
                  <a:pt x="2971" y="5768"/>
                </a:lnTo>
                <a:lnTo>
                  <a:pt x="2984" y="5790"/>
                </a:lnTo>
                <a:lnTo>
                  <a:pt x="2996" y="5811"/>
                </a:lnTo>
                <a:lnTo>
                  <a:pt x="3009" y="5833"/>
                </a:lnTo>
                <a:lnTo>
                  <a:pt x="3021" y="5857"/>
                </a:lnTo>
                <a:lnTo>
                  <a:pt x="3031" y="5880"/>
                </a:lnTo>
                <a:lnTo>
                  <a:pt x="3041" y="5904"/>
                </a:lnTo>
                <a:lnTo>
                  <a:pt x="3051" y="5929"/>
                </a:lnTo>
                <a:lnTo>
                  <a:pt x="3060" y="5954"/>
                </a:lnTo>
                <a:lnTo>
                  <a:pt x="3067" y="5980"/>
                </a:lnTo>
                <a:lnTo>
                  <a:pt x="3076" y="6006"/>
                </a:lnTo>
                <a:lnTo>
                  <a:pt x="3084" y="6033"/>
                </a:lnTo>
                <a:lnTo>
                  <a:pt x="3091" y="6059"/>
                </a:lnTo>
                <a:lnTo>
                  <a:pt x="3098" y="6087"/>
                </a:lnTo>
                <a:lnTo>
                  <a:pt x="3104" y="6115"/>
                </a:lnTo>
                <a:lnTo>
                  <a:pt x="3110" y="6143"/>
                </a:lnTo>
                <a:lnTo>
                  <a:pt x="3122" y="6200"/>
                </a:lnTo>
                <a:lnTo>
                  <a:pt x="3133" y="6258"/>
                </a:lnTo>
                <a:lnTo>
                  <a:pt x="3143" y="6318"/>
                </a:lnTo>
                <a:lnTo>
                  <a:pt x="3152" y="6376"/>
                </a:lnTo>
                <a:lnTo>
                  <a:pt x="3171" y="6496"/>
                </a:lnTo>
                <a:lnTo>
                  <a:pt x="3190" y="6614"/>
                </a:lnTo>
                <a:lnTo>
                  <a:pt x="3200" y="6673"/>
                </a:lnTo>
                <a:lnTo>
                  <a:pt x="3207" y="6701"/>
                </a:lnTo>
                <a:lnTo>
                  <a:pt x="3212" y="6730"/>
                </a:lnTo>
                <a:lnTo>
                  <a:pt x="3224" y="6786"/>
                </a:lnTo>
                <a:lnTo>
                  <a:pt x="3232" y="6814"/>
                </a:lnTo>
                <a:lnTo>
                  <a:pt x="3238" y="6842"/>
                </a:lnTo>
                <a:lnTo>
                  <a:pt x="3246" y="6868"/>
                </a:lnTo>
                <a:lnTo>
                  <a:pt x="3253" y="6895"/>
                </a:lnTo>
                <a:lnTo>
                  <a:pt x="3262" y="6921"/>
                </a:lnTo>
                <a:lnTo>
                  <a:pt x="3271" y="6947"/>
                </a:lnTo>
                <a:lnTo>
                  <a:pt x="3280" y="6972"/>
                </a:lnTo>
                <a:lnTo>
                  <a:pt x="3290" y="6996"/>
                </a:lnTo>
                <a:lnTo>
                  <a:pt x="3300" y="7020"/>
                </a:lnTo>
                <a:lnTo>
                  <a:pt x="3312" y="7043"/>
                </a:lnTo>
                <a:lnTo>
                  <a:pt x="3323" y="7066"/>
                </a:lnTo>
                <a:lnTo>
                  <a:pt x="3336" y="7089"/>
                </a:lnTo>
                <a:lnTo>
                  <a:pt x="3348" y="7110"/>
                </a:lnTo>
                <a:lnTo>
                  <a:pt x="3361" y="7130"/>
                </a:lnTo>
                <a:lnTo>
                  <a:pt x="3376" y="7151"/>
                </a:lnTo>
                <a:lnTo>
                  <a:pt x="3391" y="7170"/>
                </a:lnTo>
                <a:lnTo>
                  <a:pt x="3407" y="7187"/>
                </a:lnTo>
                <a:lnTo>
                  <a:pt x="3423" y="7205"/>
                </a:lnTo>
                <a:lnTo>
                  <a:pt x="2812" y="7205"/>
                </a:lnTo>
                <a:close/>
                <a:moveTo>
                  <a:pt x="3821" y="5916"/>
                </a:moveTo>
                <a:lnTo>
                  <a:pt x="3817" y="5968"/>
                </a:lnTo>
                <a:lnTo>
                  <a:pt x="3816" y="6020"/>
                </a:lnTo>
                <a:lnTo>
                  <a:pt x="3816" y="6072"/>
                </a:lnTo>
                <a:lnTo>
                  <a:pt x="3817" y="6123"/>
                </a:lnTo>
                <a:lnTo>
                  <a:pt x="3821" y="6173"/>
                </a:lnTo>
                <a:lnTo>
                  <a:pt x="3823" y="6199"/>
                </a:lnTo>
                <a:lnTo>
                  <a:pt x="3826" y="6224"/>
                </a:lnTo>
                <a:lnTo>
                  <a:pt x="3833" y="6273"/>
                </a:lnTo>
                <a:lnTo>
                  <a:pt x="3837" y="6299"/>
                </a:lnTo>
                <a:lnTo>
                  <a:pt x="3842" y="6323"/>
                </a:lnTo>
                <a:lnTo>
                  <a:pt x="3852" y="6371"/>
                </a:lnTo>
                <a:lnTo>
                  <a:pt x="3864" y="6419"/>
                </a:lnTo>
                <a:lnTo>
                  <a:pt x="3870" y="6442"/>
                </a:lnTo>
                <a:lnTo>
                  <a:pt x="3878" y="6466"/>
                </a:lnTo>
                <a:lnTo>
                  <a:pt x="3885" y="6489"/>
                </a:lnTo>
                <a:lnTo>
                  <a:pt x="3892" y="6511"/>
                </a:lnTo>
                <a:lnTo>
                  <a:pt x="3900" y="6533"/>
                </a:lnTo>
                <a:lnTo>
                  <a:pt x="3908" y="6556"/>
                </a:lnTo>
                <a:lnTo>
                  <a:pt x="3926" y="6599"/>
                </a:lnTo>
                <a:lnTo>
                  <a:pt x="3945" y="6642"/>
                </a:lnTo>
                <a:lnTo>
                  <a:pt x="3955" y="6662"/>
                </a:lnTo>
                <a:lnTo>
                  <a:pt x="3965" y="6682"/>
                </a:lnTo>
                <a:lnTo>
                  <a:pt x="3970" y="6692"/>
                </a:lnTo>
                <a:lnTo>
                  <a:pt x="3970" y="7205"/>
                </a:lnTo>
                <a:lnTo>
                  <a:pt x="3603" y="7205"/>
                </a:lnTo>
                <a:lnTo>
                  <a:pt x="3571" y="7127"/>
                </a:lnTo>
                <a:lnTo>
                  <a:pt x="3538" y="7046"/>
                </a:lnTo>
                <a:lnTo>
                  <a:pt x="3523" y="7004"/>
                </a:lnTo>
                <a:lnTo>
                  <a:pt x="3517" y="6982"/>
                </a:lnTo>
                <a:lnTo>
                  <a:pt x="3509" y="6962"/>
                </a:lnTo>
                <a:lnTo>
                  <a:pt x="3503" y="6940"/>
                </a:lnTo>
                <a:lnTo>
                  <a:pt x="3497" y="6918"/>
                </a:lnTo>
                <a:lnTo>
                  <a:pt x="3491" y="6896"/>
                </a:lnTo>
                <a:lnTo>
                  <a:pt x="3486" y="6873"/>
                </a:lnTo>
                <a:lnTo>
                  <a:pt x="3479" y="6840"/>
                </a:lnTo>
                <a:lnTo>
                  <a:pt x="3472" y="6806"/>
                </a:lnTo>
                <a:lnTo>
                  <a:pt x="3461" y="6739"/>
                </a:lnTo>
                <a:lnTo>
                  <a:pt x="3451" y="6671"/>
                </a:lnTo>
                <a:lnTo>
                  <a:pt x="3442" y="6601"/>
                </a:lnTo>
                <a:lnTo>
                  <a:pt x="3435" y="6533"/>
                </a:lnTo>
                <a:lnTo>
                  <a:pt x="3427" y="6463"/>
                </a:lnTo>
                <a:lnTo>
                  <a:pt x="3414" y="6323"/>
                </a:lnTo>
                <a:lnTo>
                  <a:pt x="3409" y="6273"/>
                </a:lnTo>
                <a:lnTo>
                  <a:pt x="3403" y="6225"/>
                </a:lnTo>
                <a:lnTo>
                  <a:pt x="3399" y="6200"/>
                </a:lnTo>
                <a:lnTo>
                  <a:pt x="3395" y="6176"/>
                </a:lnTo>
                <a:lnTo>
                  <a:pt x="3390" y="6152"/>
                </a:lnTo>
                <a:lnTo>
                  <a:pt x="3386" y="6127"/>
                </a:lnTo>
                <a:lnTo>
                  <a:pt x="3380" y="6102"/>
                </a:lnTo>
                <a:lnTo>
                  <a:pt x="3375" y="6078"/>
                </a:lnTo>
                <a:lnTo>
                  <a:pt x="3369" y="6056"/>
                </a:lnTo>
                <a:lnTo>
                  <a:pt x="3362" y="6032"/>
                </a:lnTo>
                <a:lnTo>
                  <a:pt x="3356" y="6008"/>
                </a:lnTo>
                <a:lnTo>
                  <a:pt x="3348" y="5985"/>
                </a:lnTo>
                <a:lnTo>
                  <a:pt x="3341" y="5962"/>
                </a:lnTo>
                <a:lnTo>
                  <a:pt x="3332" y="5939"/>
                </a:lnTo>
                <a:lnTo>
                  <a:pt x="3316" y="5894"/>
                </a:lnTo>
                <a:lnTo>
                  <a:pt x="3305" y="5872"/>
                </a:lnTo>
                <a:lnTo>
                  <a:pt x="3295" y="5851"/>
                </a:lnTo>
                <a:lnTo>
                  <a:pt x="3285" y="5829"/>
                </a:lnTo>
                <a:lnTo>
                  <a:pt x="3275" y="5808"/>
                </a:lnTo>
                <a:lnTo>
                  <a:pt x="3252" y="5766"/>
                </a:lnTo>
                <a:lnTo>
                  <a:pt x="3241" y="5746"/>
                </a:lnTo>
                <a:lnTo>
                  <a:pt x="3228" y="5727"/>
                </a:lnTo>
                <a:lnTo>
                  <a:pt x="3215" y="5706"/>
                </a:lnTo>
                <a:lnTo>
                  <a:pt x="3202" y="5687"/>
                </a:lnTo>
                <a:lnTo>
                  <a:pt x="3189" y="5670"/>
                </a:lnTo>
                <a:lnTo>
                  <a:pt x="3174" y="5652"/>
                </a:lnTo>
                <a:lnTo>
                  <a:pt x="3160" y="5634"/>
                </a:lnTo>
                <a:lnTo>
                  <a:pt x="3145" y="5616"/>
                </a:lnTo>
                <a:lnTo>
                  <a:pt x="3129" y="5600"/>
                </a:lnTo>
                <a:lnTo>
                  <a:pt x="3113" y="5583"/>
                </a:lnTo>
                <a:lnTo>
                  <a:pt x="3096" y="5568"/>
                </a:lnTo>
                <a:lnTo>
                  <a:pt x="3080" y="5553"/>
                </a:lnTo>
                <a:lnTo>
                  <a:pt x="3062" y="5538"/>
                </a:lnTo>
                <a:lnTo>
                  <a:pt x="3045" y="5524"/>
                </a:lnTo>
                <a:lnTo>
                  <a:pt x="3027" y="5510"/>
                </a:lnTo>
                <a:lnTo>
                  <a:pt x="3008" y="5497"/>
                </a:lnTo>
                <a:lnTo>
                  <a:pt x="2989" y="5485"/>
                </a:lnTo>
                <a:lnTo>
                  <a:pt x="2969" y="5473"/>
                </a:lnTo>
                <a:lnTo>
                  <a:pt x="2948" y="5462"/>
                </a:lnTo>
                <a:lnTo>
                  <a:pt x="2928" y="5452"/>
                </a:lnTo>
                <a:lnTo>
                  <a:pt x="2907" y="5442"/>
                </a:lnTo>
                <a:lnTo>
                  <a:pt x="2885" y="5433"/>
                </a:lnTo>
                <a:lnTo>
                  <a:pt x="2864" y="5425"/>
                </a:lnTo>
                <a:lnTo>
                  <a:pt x="2841" y="5416"/>
                </a:lnTo>
                <a:lnTo>
                  <a:pt x="2818" y="5410"/>
                </a:lnTo>
                <a:lnTo>
                  <a:pt x="2794" y="5404"/>
                </a:lnTo>
                <a:lnTo>
                  <a:pt x="2770" y="5399"/>
                </a:lnTo>
                <a:lnTo>
                  <a:pt x="2745" y="5394"/>
                </a:lnTo>
                <a:lnTo>
                  <a:pt x="2721" y="5390"/>
                </a:lnTo>
                <a:lnTo>
                  <a:pt x="2694" y="5386"/>
                </a:lnTo>
                <a:lnTo>
                  <a:pt x="2669" y="5385"/>
                </a:lnTo>
                <a:lnTo>
                  <a:pt x="2642" y="5382"/>
                </a:lnTo>
                <a:lnTo>
                  <a:pt x="2614" y="5382"/>
                </a:lnTo>
                <a:lnTo>
                  <a:pt x="2586" y="5382"/>
                </a:lnTo>
                <a:lnTo>
                  <a:pt x="2558" y="5383"/>
                </a:lnTo>
                <a:lnTo>
                  <a:pt x="2529" y="5385"/>
                </a:lnTo>
                <a:lnTo>
                  <a:pt x="2500" y="5389"/>
                </a:lnTo>
                <a:lnTo>
                  <a:pt x="2471" y="5391"/>
                </a:lnTo>
                <a:lnTo>
                  <a:pt x="2441" y="5396"/>
                </a:lnTo>
                <a:lnTo>
                  <a:pt x="2409" y="5402"/>
                </a:lnTo>
                <a:lnTo>
                  <a:pt x="2383" y="5408"/>
                </a:lnTo>
                <a:lnTo>
                  <a:pt x="2356" y="5415"/>
                </a:lnTo>
                <a:lnTo>
                  <a:pt x="2328" y="5424"/>
                </a:lnTo>
                <a:lnTo>
                  <a:pt x="2301" y="5434"/>
                </a:lnTo>
                <a:lnTo>
                  <a:pt x="2275" y="5446"/>
                </a:lnTo>
                <a:lnTo>
                  <a:pt x="2248" y="5458"/>
                </a:lnTo>
                <a:lnTo>
                  <a:pt x="2222" y="5472"/>
                </a:lnTo>
                <a:lnTo>
                  <a:pt x="2194" y="5486"/>
                </a:lnTo>
                <a:lnTo>
                  <a:pt x="2169" y="5501"/>
                </a:lnTo>
                <a:lnTo>
                  <a:pt x="2142" y="5516"/>
                </a:lnTo>
                <a:lnTo>
                  <a:pt x="2115" y="5533"/>
                </a:lnTo>
                <a:lnTo>
                  <a:pt x="2090" y="5549"/>
                </a:lnTo>
                <a:lnTo>
                  <a:pt x="2039" y="5582"/>
                </a:lnTo>
                <a:lnTo>
                  <a:pt x="1990" y="5618"/>
                </a:lnTo>
                <a:lnTo>
                  <a:pt x="1944" y="5651"/>
                </a:lnTo>
                <a:lnTo>
                  <a:pt x="1918" y="5670"/>
                </a:lnTo>
                <a:lnTo>
                  <a:pt x="1889" y="5689"/>
                </a:lnTo>
                <a:lnTo>
                  <a:pt x="1858" y="5708"/>
                </a:lnTo>
                <a:lnTo>
                  <a:pt x="1828" y="5727"/>
                </a:lnTo>
                <a:lnTo>
                  <a:pt x="1812" y="5735"/>
                </a:lnTo>
                <a:lnTo>
                  <a:pt x="1795" y="5743"/>
                </a:lnTo>
                <a:lnTo>
                  <a:pt x="1780" y="5751"/>
                </a:lnTo>
                <a:lnTo>
                  <a:pt x="1763" y="5758"/>
                </a:lnTo>
                <a:lnTo>
                  <a:pt x="1747" y="5766"/>
                </a:lnTo>
                <a:lnTo>
                  <a:pt x="1731" y="5771"/>
                </a:lnTo>
                <a:lnTo>
                  <a:pt x="1714" y="5776"/>
                </a:lnTo>
                <a:lnTo>
                  <a:pt x="1699" y="5781"/>
                </a:lnTo>
                <a:lnTo>
                  <a:pt x="1682" y="5785"/>
                </a:lnTo>
                <a:lnTo>
                  <a:pt x="1667" y="5786"/>
                </a:lnTo>
                <a:lnTo>
                  <a:pt x="1652" y="5789"/>
                </a:lnTo>
                <a:lnTo>
                  <a:pt x="1637" y="5789"/>
                </a:lnTo>
                <a:lnTo>
                  <a:pt x="1623" y="5787"/>
                </a:lnTo>
                <a:lnTo>
                  <a:pt x="1609" y="5785"/>
                </a:lnTo>
                <a:lnTo>
                  <a:pt x="1601" y="5782"/>
                </a:lnTo>
                <a:lnTo>
                  <a:pt x="1595" y="5781"/>
                </a:lnTo>
                <a:lnTo>
                  <a:pt x="1582" y="5775"/>
                </a:lnTo>
                <a:lnTo>
                  <a:pt x="1570" y="5768"/>
                </a:lnTo>
                <a:lnTo>
                  <a:pt x="1563" y="5764"/>
                </a:lnTo>
                <a:lnTo>
                  <a:pt x="1557" y="5759"/>
                </a:lnTo>
                <a:lnTo>
                  <a:pt x="1552" y="5754"/>
                </a:lnTo>
                <a:lnTo>
                  <a:pt x="1547" y="5749"/>
                </a:lnTo>
                <a:lnTo>
                  <a:pt x="1536" y="5737"/>
                </a:lnTo>
                <a:lnTo>
                  <a:pt x="1531" y="5730"/>
                </a:lnTo>
                <a:lnTo>
                  <a:pt x="1527" y="5721"/>
                </a:lnTo>
                <a:lnTo>
                  <a:pt x="1523" y="5714"/>
                </a:lnTo>
                <a:lnTo>
                  <a:pt x="1519" y="5705"/>
                </a:lnTo>
                <a:lnTo>
                  <a:pt x="1517" y="5696"/>
                </a:lnTo>
                <a:lnTo>
                  <a:pt x="1514" y="5686"/>
                </a:lnTo>
                <a:lnTo>
                  <a:pt x="1512" y="5666"/>
                </a:lnTo>
                <a:lnTo>
                  <a:pt x="1510" y="5656"/>
                </a:lnTo>
                <a:lnTo>
                  <a:pt x="1510" y="5644"/>
                </a:lnTo>
                <a:lnTo>
                  <a:pt x="1510" y="5623"/>
                </a:lnTo>
                <a:lnTo>
                  <a:pt x="1513" y="5599"/>
                </a:lnTo>
                <a:lnTo>
                  <a:pt x="1515" y="5576"/>
                </a:lnTo>
                <a:lnTo>
                  <a:pt x="1520" y="5552"/>
                </a:lnTo>
                <a:lnTo>
                  <a:pt x="1525" y="5528"/>
                </a:lnTo>
                <a:lnTo>
                  <a:pt x="1532" y="5504"/>
                </a:lnTo>
                <a:lnTo>
                  <a:pt x="1539" y="5481"/>
                </a:lnTo>
                <a:lnTo>
                  <a:pt x="1547" y="5459"/>
                </a:lnTo>
                <a:lnTo>
                  <a:pt x="1555" y="5439"/>
                </a:lnTo>
                <a:lnTo>
                  <a:pt x="1563" y="5420"/>
                </a:lnTo>
                <a:lnTo>
                  <a:pt x="1572" y="5402"/>
                </a:lnTo>
                <a:lnTo>
                  <a:pt x="1584" y="5378"/>
                </a:lnTo>
                <a:lnTo>
                  <a:pt x="1598" y="5356"/>
                </a:lnTo>
                <a:lnTo>
                  <a:pt x="1612" y="5333"/>
                </a:lnTo>
                <a:lnTo>
                  <a:pt x="1627" y="5310"/>
                </a:lnTo>
                <a:lnTo>
                  <a:pt x="1642" y="5286"/>
                </a:lnTo>
                <a:lnTo>
                  <a:pt x="1660" y="5263"/>
                </a:lnTo>
                <a:lnTo>
                  <a:pt x="1676" y="5240"/>
                </a:lnTo>
                <a:lnTo>
                  <a:pt x="1695" y="5218"/>
                </a:lnTo>
                <a:lnTo>
                  <a:pt x="1714" y="5196"/>
                </a:lnTo>
                <a:lnTo>
                  <a:pt x="1734" y="5173"/>
                </a:lnTo>
                <a:lnTo>
                  <a:pt x="1755" y="5152"/>
                </a:lnTo>
                <a:lnTo>
                  <a:pt x="1775" y="5130"/>
                </a:lnTo>
                <a:lnTo>
                  <a:pt x="1798" y="5110"/>
                </a:lnTo>
                <a:lnTo>
                  <a:pt x="1819" y="5090"/>
                </a:lnTo>
                <a:lnTo>
                  <a:pt x="1843" y="5070"/>
                </a:lnTo>
                <a:lnTo>
                  <a:pt x="1866" y="5051"/>
                </a:lnTo>
                <a:lnTo>
                  <a:pt x="1891" y="5032"/>
                </a:lnTo>
                <a:lnTo>
                  <a:pt x="1915" y="5014"/>
                </a:lnTo>
                <a:lnTo>
                  <a:pt x="1941" y="4996"/>
                </a:lnTo>
                <a:lnTo>
                  <a:pt x="1966" y="4980"/>
                </a:lnTo>
                <a:lnTo>
                  <a:pt x="1993" y="4963"/>
                </a:lnTo>
                <a:lnTo>
                  <a:pt x="2019" y="4948"/>
                </a:lnTo>
                <a:lnTo>
                  <a:pt x="2046" y="4934"/>
                </a:lnTo>
                <a:lnTo>
                  <a:pt x="2074" y="4920"/>
                </a:lnTo>
                <a:lnTo>
                  <a:pt x="2101" y="4908"/>
                </a:lnTo>
                <a:lnTo>
                  <a:pt x="2129" y="4896"/>
                </a:lnTo>
                <a:lnTo>
                  <a:pt x="2157" y="4886"/>
                </a:lnTo>
                <a:lnTo>
                  <a:pt x="2185" y="4877"/>
                </a:lnTo>
                <a:lnTo>
                  <a:pt x="2214" y="4868"/>
                </a:lnTo>
                <a:lnTo>
                  <a:pt x="2243" y="4862"/>
                </a:lnTo>
                <a:lnTo>
                  <a:pt x="2272" y="4856"/>
                </a:lnTo>
                <a:lnTo>
                  <a:pt x="2301" y="4852"/>
                </a:lnTo>
                <a:lnTo>
                  <a:pt x="2336" y="4848"/>
                </a:lnTo>
                <a:lnTo>
                  <a:pt x="2369" y="4846"/>
                </a:lnTo>
                <a:lnTo>
                  <a:pt x="2399" y="4844"/>
                </a:lnTo>
                <a:lnTo>
                  <a:pt x="2428" y="4844"/>
                </a:lnTo>
                <a:lnTo>
                  <a:pt x="2456" y="4847"/>
                </a:lnTo>
                <a:lnTo>
                  <a:pt x="2469" y="4848"/>
                </a:lnTo>
                <a:lnTo>
                  <a:pt x="2483" y="4849"/>
                </a:lnTo>
                <a:lnTo>
                  <a:pt x="2508" y="4853"/>
                </a:lnTo>
                <a:lnTo>
                  <a:pt x="2532" y="4858"/>
                </a:lnTo>
                <a:lnTo>
                  <a:pt x="2555" y="4864"/>
                </a:lnTo>
                <a:lnTo>
                  <a:pt x="2576" y="4871"/>
                </a:lnTo>
                <a:lnTo>
                  <a:pt x="2596" y="4878"/>
                </a:lnTo>
                <a:lnTo>
                  <a:pt x="2617" y="4887"/>
                </a:lnTo>
                <a:lnTo>
                  <a:pt x="2637" y="4896"/>
                </a:lnTo>
                <a:lnTo>
                  <a:pt x="2655" y="4906"/>
                </a:lnTo>
                <a:lnTo>
                  <a:pt x="2674" y="4918"/>
                </a:lnTo>
                <a:lnTo>
                  <a:pt x="2691" y="4928"/>
                </a:lnTo>
                <a:lnTo>
                  <a:pt x="2709" y="4940"/>
                </a:lnTo>
                <a:lnTo>
                  <a:pt x="2726" y="4952"/>
                </a:lnTo>
                <a:lnTo>
                  <a:pt x="2760" y="4977"/>
                </a:lnTo>
                <a:lnTo>
                  <a:pt x="2827" y="5029"/>
                </a:lnTo>
                <a:lnTo>
                  <a:pt x="2862" y="5056"/>
                </a:lnTo>
                <a:lnTo>
                  <a:pt x="2900" y="5081"/>
                </a:lnTo>
                <a:lnTo>
                  <a:pt x="2919" y="5092"/>
                </a:lnTo>
                <a:lnTo>
                  <a:pt x="2940" y="5105"/>
                </a:lnTo>
                <a:lnTo>
                  <a:pt x="2961" y="5116"/>
                </a:lnTo>
                <a:lnTo>
                  <a:pt x="2984" y="5127"/>
                </a:lnTo>
                <a:lnTo>
                  <a:pt x="2970" y="5092"/>
                </a:lnTo>
                <a:lnTo>
                  <a:pt x="2956" y="5057"/>
                </a:lnTo>
                <a:lnTo>
                  <a:pt x="2941" y="5021"/>
                </a:lnTo>
                <a:lnTo>
                  <a:pt x="2924" y="4986"/>
                </a:lnTo>
                <a:lnTo>
                  <a:pt x="2908" y="4951"/>
                </a:lnTo>
                <a:lnTo>
                  <a:pt x="2890" y="4915"/>
                </a:lnTo>
                <a:lnTo>
                  <a:pt x="2871" y="4880"/>
                </a:lnTo>
                <a:lnTo>
                  <a:pt x="2852" y="4846"/>
                </a:lnTo>
                <a:lnTo>
                  <a:pt x="2833" y="4810"/>
                </a:lnTo>
                <a:lnTo>
                  <a:pt x="2813" y="4776"/>
                </a:lnTo>
                <a:lnTo>
                  <a:pt x="2791" y="4742"/>
                </a:lnTo>
                <a:lnTo>
                  <a:pt x="2769" y="4708"/>
                </a:lnTo>
                <a:lnTo>
                  <a:pt x="2747" y="4675"/>
                </a:lnTo>
                <a:lnTo>
                  <a:pt x="2723" y="4642"/>
                </a:lnTo>
                <a:lnTo>
                  <a:pt x="2699" y="4609"/>
                </a:lnTo>
                <a:lnTo>
                  <a:pt x="2675" y="4577"/>
                </a:lnTo>
                <a:lnTo>
                  <a:pt x="2650" y="4546"/>
                </a:lnTo>
                <a:lnTo>
                  <a:pt x="2623" y="4515"/>
                </a:lnTo>
                <a:lnTo>
                  <a:pt x="2596" y="4486"/>
                </a:lnTo>
                <a:lnTo>
                  <a:pt x="2569" y="4457"/>
                </a:lnTo>
                <a:lnTo>
                  <a:pt x="2541" y="4429"/>
                </a:lnTo>
                <a:lnTo>
                  <a:pt x="2513" y="4402"/>
                </a:lnTo>
                <a:lnTo>
                  <a:pt x="2484" y="4376"/>
                </a:lnTo>
                <a:lnTo>
                  <a:pt x="2453" y="4351"/>
                </a:lnTo>
                <a:lnTo>
                  <a:pt x="2423" y="4327"/>
                </a:lnTo>
                <a:lnTo>
                  <a:pt x="2408" y="4315"/>
                </a:lnTo>
                <a:lnTo>
                  <a:pt x="2391" y="4304"/>
                </a:lnTo>
                <a:lnTo>
                  <a:pt x="2361" y="4282"/>
                </a:lnTo>
                <a:lnTo>
                  <a:pt x="2328" y="4262"/>
                </a:lnTo>
                <a:lnTo>
                  <a:pt x="2295" y="4243"/>
                </a:lnTo>
                <a:lnTo>
                  <a:pt x="2262" y="4225"/>
                </a:lnTo>
                <a:lnTo>
                  <a:pt x="2228" y="4209"/>
                </a:lnTo>
                <a:lnTo>
                  <a:pt x="2194" y="4194"/>
                </a:lnTo>
                <a:lnTo>
                  <a:pt x="2160" y="4181"/>
                </a:lnTo>
                <a:lnTo>
                  <a:pt x="2142" y="4175"/>
                </a:lnTo>
                <a:lnTo>
                  <a:pt x="2124" y="4170"/>
                </a:lnTo>
                <a:lnTo>
                  <a:pt x="2086" y="4159"/>
                </a:lnTo>
                <a:lnTo>
                  <a:pt x="2047" y="4152"/>
                </a:lnTo>
                <a:lnTo>
                  <a:pt x="2027" y="4148"/>
                </a:lnTo>
                <a:lnTo>
                  <a:pt x="2007" y="4146"/>
                </a:lnTo>
                <a:lnTo>
                  <a:pt x="1986" y="4142"/>
                </a:lnTo>
                <a:lnTo>
                  <a:pt x="1966" y="4140"/>
                </a:lnTo>
                <a:lnTo>
                  <a:pt x="1944" y="4138"/>
                </a:lnTo>
                <a:lnTo>
                  <a:pt x="1924" y="4137"/>
                </a:lnTo>
                <a:lnTo>
                  <a:pt x="1903" y="4137"/>
                </a:lnTo>
                <a:lnTo>
                  <a:pt x="1881" y="4135"/>
                </a:lnTo>
                <a:lnTo>
                  <a:pt x="1838" y="4137"/>
                </a:lnTo>
                <a:lnTo>
                  <a:pt x="1817" y="4137"/>
                </a:lnTo>
                <a:lnTo>
                  <a:pt x="1795" y="4138"/>
                </a:lnTo>
                <a:lnTo>
                  <a:pt x="1774" y="4140"/>
                </a:lnTo>
                <a:lnTo>
                  <a:pt x="1753" y="4143"/>
                </a:lnTo>
                <a:lnTo>
                  <a:pt x="1732" y="4146"/>
                </a:lnTo>
                <a:lnTo>
                  <a:pt x="1710" y="4149"/>
                </a:lnTo>
                <a:lnTo>
                  <a:pt x="1689" y="4153"/>
                </a:lnTo>
                <a:lnTo>
                  <a:pt x="1669" y="4157"/>
                </a:lnTo>
                <a:lnTo>
                  <a:pt x="1648" y="4162"/>
                </a:lnTo>
                <a:lnTo>
                  <a:pt x="1627" y="4167"/>
                </a:lnTo>
                <a:lnTo>
                  <a:pt x="1606" y="4173"/>
                </a:lnTo>
                <a:lnTo>
                  <a:pt x="1587" y="4180"/>
                </a:lnTo>
                <a:lnTo>
                  <a:pt x="1567" y="4186"/>
                </a:lnTo>
                <a:lnTo>
                  <a:pt x="1548" y="4194"/>
                </a:lnTo>
                <a:lnTo>
                  <a:pt x="1536" y="4199"/>
                </a:lnTo>
                <a:lnTo>
                  <a:pt x="1524" y="4205"/>
                </a:lnTo>
                <a:lnTo>
                  <a:pt x="1513" y="4213"/>
                </a:lnTo>
                <a:lnTo>
                  <a:pt x="1500" y="4221"/>
                </a:lnTo>
                <a:lnTo>
                  <a:pt x="1489" y="4230"/>
                </a:lnTo>
                <a:lnTo>
                  <a:pt x="1477" y="4239"/>
                </a:lnTo>
                <a:lnTo>
                  <a:pt x="1465" y="4249"/>
                </a:lnTo>
                <a:lnTo>
                  <a:pt x="1453" y="4261"/>
                </a:lnTo>
                <a:lnTo>
                  <a:pt x="1442" y="4272"/>
                </a:lnTo>
                <a:lnTo>
                  <a:pt x="1431" y="4283"/>
                </a:lnTo>
                <a:lnTo>
                  <a:pt x="1408" y="4308"/>
                </a:lnTo>
                <a:lnTo>
                  <a:pt x="1361" y="4358"/>
                </a:lnTo>
                <a:lnTo>
                  <a:pt x="1338" y="4382"/>
                </a:lnTo>
                <a:lnTo>
                  <a:pt x="1315" y="4405"/>
                </a:lnTo>
                <a:lnTo>
                  <a:pt x="1293" y="4425"/>
                </a:lnTo>
                <a:lnTo>
                  <a:pt x="1281" y="4435"/>
                </a:lnTo>
                <a:lnTo>
                  <a:pt x="1270" y="4444"/>
                </a:lnTo>
                <a:lnTo>
                  <a:pt x="1258" y="4453"/>
                </a:lnTo>
                <a:lnTo>
                  <a:pt x="1246" y="4459"/>
                </a:lnTo>
                <a:lnTo>
                  <a:pt x="1234" y="4466"/>
                </a:lnTo>
                <a:lnTo>
                  <a:pt x="1223" y="4471"/>
                </a:lnTo>
                <a:lnTo>
                  <a:pt x="1212" y="4476"/>
                </a:lnTo>
                <a:lnTo>
                  <a:pt x="1200" y="4478"/>
                </a:lnTo>
                <a:lnTo>
                  <a:pt x="1189" y="4481"/>
                </a:lnTo>
                <a:lnTo>
                  <a:pt x="1182" y="4481"/>
                </a:lnTo>
                <a:lnTo>
                  <a:pt x="1177" y="4481"/>
                </a:lnTo>
                <a:lnTo>
                  <a:pt x="1168" y="4480"/>
                </a:lnTo>
                <a:lnTo>
                  <a:pt x="1160" y="4478"/>
                </a:lnTo>
                <a:lnTo>
                  <a:pt x="1151" y="4477"/>
                </a:lnTo>
                <a:lnTo>
                  <a:pt x="1143" y="4473"/>
                </a:lnTo>
                <a:lnTo>
                  <a:pt x="1136" y="4471"/>
                </a:lnTo>
                <a:lnTo>
                  <a:pt x="1127" y="4466"/>
                </a:lnTo>
                <a:lnTo>
                  <a:pt x="1111" y="4456"/>
                </a:lnTo>
                <a:lnTo>
                  <a:pt x="1105" y="4449"/>
                </a:lnTo>
                <a:lnTo>
                  <a:pt x="1098" y="4443"/>
                </a:lnTo>
                <a:lnTo>
                  <a:pt x="1091" y="4435"/>
                </a:lnTo>
                <a:lnTo>
                  <a:pt x="1084" y="4428"/>
                </a:lnTo>
                <a:lnTo>
                  <a:pt x="1072" y="4411"/>
                </a:lnTo>
                <a:lnTo>
                  <a:pt x="1066" y="4402"/>
                </a:lnTo>
                <a:lnTo>
                  <a:pt x="1060" y="4394"/>
                </a:lnTo>
                <a:lnTo>
                  <a:pt x="1055" y="4383"/>
                </a:lnTo>
                <a:lnTo>
                  <a:pt x="1049" y="4373"/>
                </a:lnTo>
                <a:lnTo>
                  <a:pt x="1044" y="4363"/>
                </a:lnTo>
                <a:lnTo>
                  <a:pt x="1041" y="4353"/>
                </a:lnTo>
                <a:lnTo>
                  <a:pt x="1032" y="4332"/>
                </a:lnTo>
                <a:lnTo>
                  <a:pt x="1028" y="4320"/>
                </a:lnTo>
                <a:lnTo>
                  <a:pt x="1025" y="4309"/>
                </a:lnTo>
                <a:lnTo>
                  <a:pt x="1019" y="4286"/>
                </a:lnTo>
                <a:lnTo>
                  <a:pt x="1014" y="4263"/>
                </a:lnTo>
                <a:lnTo>
                  <a:pt x="1011" y="4240"/>
                </a:lnTo>
                <a:lnTo>
                  <a:pt x="1009" y="4218"/>
                </a:lnTo>
                <a:lnTo>
                  <a:pt x="1009" y="4197"/>
                </a:lnTo>
                <a:lnTo>
                  <a:pt x="1009" y="4177"/>
                </a:lnTo>
                <a:lnTo>
                  <a:pt x="1009" y="4157"/>
                </a:lnTo>
                <a:lnTo>
                  <a:pt x="1010" y="4137"/>
                </a:lnTo>
                <a:lnTo>
                  <a:pt x="1013" y="4116"/>
                </a:lnTo>
                <a:lnTo>
                  <a:pt x="1014" y="4096"/>
                </a:lnTo>
                <a:lnTo>
                  <a:pt x="1018" y="4076"/>
                </a:lnTo>
                <a:lnTo>
                  <a:pt x="1020" y="4056"/>
                </a:lnTo>
                <a:lnTo>
                  <a:pt x="1024" y="4035"/>
                </a:lnTo>
                <a:lnTo>
                  <a:pt x="1029" y="4016"/>
                </a:lnTo>
                <a:lnTo>
                  <a:pt x="1034" y="3996"/>
                </a:lnTo>
                <a:lnTo>
                  <a:pt x="1039" y="3977"/>
                </a:lnTo>
                <a:lnTo>
                  <a:pt x="1046" y="3957"/>
                </a:lnTo>
                <a:lnTo>
                  <a:pt x="1052" y="3938"/>
                </a:lnTo>
                <a:lnTo>
                  <a:pt x="1066" y="3900"/>
                </a:lnTo>
                <a:lnTo>
                  <a:pt x="1081" y="3862"/>
                </a:lnTo>
                <a:lnTo>
                  <a:pt x="1090" y="3844"/>
                </a:lnTo>
                <a:lnTo>
                  <a:pt x="1099" y="3825"/>
                </a:lnTo>
                <a:lnTo>
                  <a:pt x="1109" y="3808"/>
                </a:lnTo>
                <a:lnTo>
                  <a:pt x="1118" y="3790"/>
                </a:lnTo>
                <a:lnTo>
                  <a:pt x="1129" y="3772"/>
                </a:lnTo>
                <a:lnTo>
                  <a:pt x="1139" y="3754"/>
                </a:lnTo>
                <a:lnTo>
                  <a:pt x="1161" y="3720"/>
                </a:lnTo>
                <a:lnTo>
                  <a:pt x="1185" y="3687"/>
                </a:lnTo>
                <a:lnTo>
                  <a:pt x="1198" y="3671"/>
                </a:lnTo>
                <a:lnTo>
                  <a:pt x="1209" y="3654"/>
                </a:lnTo>
                <a:lnTo>
                  <a:pt x="1223" y="3638"/>
                </a:lnTo>
                <a:lnTo>
                  <a:pt x="1236" y="3623"/>
                </a:lnTo>
                <a:lnTo>
                  <a:pt x="1262" y="3592"/>
                </a:lnTo>
                <a:lnTo>
                  <a:pt x="1290" y="3563"/>
                </a:lnTo>
                <a:lnTo>
                  <a:pt x="1319" y="3537"/>
                </a:lnTo>
                <a:lnTo>
                  <a:pt x="1349" y="3510"/>
                </a:lnTo>
                <a:lnTo>
                  <a:pt x="1380" y="3485"/>
                </a:lnTo>
                <a:lnTo>
                  <a:pt x="1395" y="3473"/>
                </a:lnTo>
                <a:lnTo>
                  <a:pt x="1412" y="3461"/>
                </a:lnTo>
                <a:lnTo>
                  <a:pt x="1443" y="3439"/>
                </a:lnTo>
                <a:lnTo>
                  <a:pt x="1458" y="3429"/>
                </a:lnTo>
                <a:lnTo>
                  <a:pt x="1475" y="3419"/>
                </a:lnTo>
                <a:lnTo>
                  <a:pt x="1491" y="3409"/>
                </a:lnTo>
                <a:lnTo>
                  <a:pt x="1508" y="3400"/>
                </a:lnTo>
                <a:lnTo>
                  <a:pt x="1541" y="3383"/>
                </a:lnTo>
                <a:lnTo>
                  <a:pt x="1574" y="3368"/>
                </a:lnTo>
                <a:lnTo>
                  <a:pt x="1606" y="3354"/>
                </a:lnTo>
                <a:lnTo>
                  <a:pt x="1639" y="3343"/>
                </a:lnTo>
                <a:lnTo>
                  <a:pt x="1674" y="3333"/>
                </a:lnTo>
                <a:lnTo>
                  <a:pt x="1706" y="3325"/>
                </a:lnTo>
                <a:lnTo>
                  <a:pt x="1723" y="3323"/>
                </a:lnTo>
                <a:lnTo>
                  <a:pt x="1739" y="3320"/>
                </a:lnTo>
                <a:lnTo>
                  <a:pt x="1780" y="3315"/>
                </a:lnTo>
                <a:lnTo>
                  <a:pt x="1820" y="3313"/>
                </a:lnTo>
                <a:lnTo>
                  <a:pt x="1860" y="3310"/>
                </a:lnTo>
                <a:lnTo>
                  <a:pt x="1899" y="3310"/>
                </a:lnTo>
                <a:lnTo>
                  <a:pt x="1936" y="3310"/>
                </a:lnTo>
                <a:lnTo>
                  <a:pt x="1972" y="3313"/>
                </a:lnTo>
                <a:lnTo>
                  <a:pt x="2009" y="3315"/>
                </a:lnTo>
                <a:lnTo>
                  <a:pt x="2043" y="3320"/>
                </a:lnTo>
                <a:lnTo>
                  <a:pt x="2077" y="3325"/>
                </a:lnTo>
                <a:lnTo>
                  <a:pt x="2112" y="3333"/>
                </a:lnTo>
                <a:lnTo>
                  <a:pt x="2145" y="3340"/>
                </a:lnTo>
                <a:lnTo>
                  <a:pt x="2176" y="3349"/>
                </a:lnTo>
                <a:lnTo>
                  <a:pt x="2208" y="3359"/>
                </a:lnTo>
                <a:lnTo>
                  <a:pt x="2238" y="3371"/>
                </a:lnTo>
                <a:lnTo>
                  <a:pt x="2269" y="3383"/>
                </a:lnTo>
                <a:lnTo>
                  <a:pt x="2298" y="3396"/>
                </a:lnTo>
                <a:lnTo>
                  <a:pt x="2326" y="3410"/>
                </a:lnTo>
                <a:lnTo>
                  <a:pt x="2353" y="3425"/>
                </a:lnTo>
                <a:lnTo>
                  <a:pt x="2381" y="3442"/>
                </a:lnTo>
                <a:lnTo>
                  <a:pt x="2408" y="3458"/>
                </a:lnTo>
                <a:lnTo>
                  <a:pt x="2433" y="3476"/>
                </a:lnTo>
                <a:lnTo>
                  <a:pt x="2460" y="3494"/>
                </a:lnTo>
                <a:lnTo>
                  <a:pt x="2484" y="3513"/>
                </a:lnTo>
                <a:lnTo>
                  <a:pt x="2509" y="3533"/>
                </a:lnTo>
                <a:lnTo>
                  <a:pt x="2533" y="3553"/>
                </a:lnTo>
                <a:lnTo>
                  <a:pt x="2556" y="3573"/>
                </a:lnTo>
                <a:lnTo>
                  <a:pt x="2579" y="3595"/>
                </a:lnTo>
                <a:lnTo>
                  <a:pt x="2602" y="3618"/>
                </a:lnTo>
                <a:lnTo>
                  <a:pt x="2623" y="3640"/>
                </a:lnTo>
                <a:lnTo>
                  <a:pt x="2645" y="3663"/>
                </a:lnTo>
                <a:lnTo>
                  <a:pt x="2666" y="3687"/>
                </a:lnTo>
                <a:lnTo>
                  <a:pt x="2686" y="3711"/>
                </a:lnTo>
                <a:lnTo>
                  <a:pt x="2708" y="3735"/>
                </a:lnTo>
                <a:lnTo>
                  <a:pt x="2727" y="3761"/>
                </a:lnTo>
                <a:lnTo>
                  <a:pt x="2747" y="3786"/>
                </a:lnTo>
                <a:lnTo>
                  <a:pt x="2766" y="3811"/>
                </a:lnTo>
                <a:lnTo>
                  <a:pt x="2804" y="3863"/>
                </a:lnTo>
                <a:lnTo>
                  <a:pt x="2841" y="3916"/>
                </a:lnTo>
                <a:lnTo>
                  <a:pt x="2876" y="3970"/>
                </a:lnTo>
                <a:lnTo>
                  <a:pt x="2912" y="4023"/>
                </a:lnTo>
                <a:lnTo>
                  <a:pt x="2980" y="4130"/>
                </a:lnTo>
                <a:lnTo>
                  <a:pt x="3046" y="4234"/>
                </a:lnTo>
                <a:lnTo>
                  <a:pt x="3079" y="4286"/>
                </a:lnTo>
                <a:lnTo>
                  <a:pt x="3112" y="4335"/>
                </a:lnTo>
                <a:lnTo>
                  <a:pt x="3145" y="4383"/>
                </a:lnTo>
                <a:lnTo>
                  <a:pt x="3162" y="4408"/>
                </a:lnTo>
                <a:lnTo>
                  <a:pt x="3179" y="4430"/>
                </a:lnTo>
                <a:lnTo>
                  <a:pt x="3195" y="4453"/>
                </a:lnTo>
                <a:lnTo>
                  <a:pt x="3213" y="4475"/>
                </a:lnTo>
                <a:lnTo>
                  <a:pt x="3229" y="4496"/>
                </a:lnTo>
                <a:lnTo>
                  <a:pt x="3247" y="4516"/>
                </a:lnTo>
                <a:lnTo>
                  <a:pt x="3231" y="4458"/>
                </a:lnTo>
                <a:lnTo>
                  <a:pt x="3214" y="4397"/>
                </a:lnTo>
                <a:lnTo>
                  <a:pt x="3205" y="4367"/>
                </a:lnTo>
                <a:lnTo>
                  <a:pt x="3195" y="4337"/>
                </a:lnTo>
                <a:lnTo>
                  <a:pt x="3175" y="4276"/>
                </a:lnTo>
                <a:lnTo>
                  <a:pt x="3153" y="4213"/>
                </a:lnTo>
                <a:lnTo>
                  <a:pt x="3142" y="4182"/>
                </a:lnTo>
                <a:lnTo>
                  <a:pt x="3131" y="4151"/>
                </a:lnTo>
                <a:lnTo>
                  <a:pt x="3107" y="4087"/>
                </a:lnTo>
                <a:lnTo>
                  <a:pt x="3080" y="4024"/>
                </a:lnTo>
                <a:lnTo>
                  <a:pt x="3053" y="3961"/>
                </a:lnTo>
                <a:lnTo>
                  <a:pt x="3024" y="3897"/>
                </a:lnTo>
                <a:lnTo>
                  <a:pt x="2994" y="3835"/>
                </a:lnTo>
                <a:lnTo>
                  <a:pt x="2962" y="3773"/>
                </a:lnTo>
                <a:lnTo>
                  <a:pt x="2929" y="3711"/>
                </a:lnTo>
                <a:lnTo>
                  <a:pt x="2895" y="3651"/>
                </a:lnTo>
                <a:lnTo>
                  <a:pt x="2860" y="3591"/>
                </a:lnTo>
                <a:lnTo>
                  <a:pt x="2822" y="3533"/>
                </a:lnTo>
                <a:lnTo>
                  <a:pt x="2803" y="3504"/>
                </a:lnTo>
                <a:lnTo>
                  <a:pt x="2784" y="3476"/>
                </a:lnTo>
                <a:lnTo>
                  <a:pt x="2764" y="3448"/>
                </a:lnTo>
                <a:lnTo>
                  <a:pt x="2743" y="3420"/>
                </a:lnTo>
                <a:lnTo>
                  <a:pt x="2723" y="3394"/>
                </a:lnTo>
                <a:lnTo>
                  <a:pt x="2702" y="3367"/>
                </a:lnTo>
                <a:lnTo>
                  <a:pt x="2680" y="3340"/>
                </a:lnTo>
                <a:lnTo>
                  <a:pt x="2658" y="3314"/>
                </a:lnTo>
                <a:lnTo>
                  <a:pt x="2637" y="3289"/>
                </a:lnTo>
                <a:lnTo>
                  <a:pt x="2614" y="3264"/>
                </a:lnTo>
                <a:lnTo>
                  <a:pt x="2593" y="3240"/>
                </a:lnTo>
                <a:lnTo>
                  <a:pt x="2569" y="3216"/>
                </a:lnTo>
                <a:lnTo>
                  <a:pt x="2546" y="3194"/>
                </a:lnTo>
                <a:lnTo>
                  <a:pt x="2522" y="3171"/>
                </a:lnTo>
                <a:lnTo>
                  <a:pt x="2498" y="3148"/>
                </a:lnTo>
                <a:lnTo>
                  <a:pt x="2474" y="3128"/>
                </a:lnTo>
                <a:lnTo>
                  <a:pt x="2450" y="3106"/>
                </a:lnTo>
                <a:lnTo>
                  <a:pt x="2424" y="3086"/>
                </a:lnTo>
                <a:lnTo>
                  <a:pt x="2399" y="3067"/>
                </a:lnTo>
                <a:lnTo>
                  <a:pt x="2372" y="3049"/>
                </a:lnTo>
                <a:lnTo>
                  <a:pt x="2347" y="3032"/>
                </a:lnTo>
                <a:lnTo>
                  <a:pt x="2320" y="3014"/>
                </a:lnTo>
                <a:lnTo>
                  <a:pt x="2294" y="2997"/>
                </a:lnTo>
                <a:lnTo>
                  <a:pt x="2267" y="2982"/>
                </a:lnTo>
                <a:lnTo>
                  <a:pt x="2239" y="2967"/>
                </a:lnTo>
                <a:lnTo>
                  <a:pt x="2212" y="2954"/>
                </a:lnTo>
                <a:lnTo>
                  <a:pt x="2184" y="2940"/>
                </a:lnTo>
                <a:lnTo>
                  <a:pt x="2156" y="2929"/>
                </a:lnTo>
                <a:lnTo>
                  <a:pt x="2127" y="2918"/>
                </a:lnTo>
                <a:lnTo>
                  <a:pt x="2098" y="2908"/>
                </a:lnTo>
                <a:lnTo>
                  <a:pt x="2069" y="2897"/>
                </a:lnTo>
                <a:lnTo>
                  <a:pt x="2038" y="2890"/>
                </a:lnTo>
                <a:lnTo>
                  <a:pt x="2010" y="2882"/>
                </a:lnTo>
                <a:lnTo>
                  <a:pt x="1981" y="2877"/>
                </a:lnTo>
                <a:lnTo>
                  <a:pt x="1952" y="2871"/>
                </a:lnTo>
                <a:lnTo>
                  <a:pt x="1923" y="2867"/>
                </a:lnTo>
                <a:lnTo>
                  <a:pt x="1894" y="2863"/>
                </a:lnTo>
                <a:lnTo>
                  <a:pt x="1863" y="2859"/>
                </a:lnTo>
                <a:lnTo>
                  <a:pt x="1833" y="2858"/>
                </a:lnTo>
                <a:lnTo>
                  <a:pt x="1803" y="2856"/>
                </a:lnTo>
                <a:lnTo>
                  <a:pt x="1772" y="2856"/>
                </a:lnTo>
                <a:lnTo>
                  <a:pt x="1742" y="2854"/>
                </a:lnTo>
                <a:lnTo>
                  <a:pt x="1712" y="2856"/>
                </a:lnTo>
                <a:lnTo>
                  <a:pt x="1681" y="2856"/>
                </a:lnTo>
                <a:lnTo>
                  <a:pt x="1620" y="2859"/>
                </a:lnTo>
                <a:lnTo>
                  <a:pt x="1605" y="2861"/>
                </a:lnTo>
                <a:lnTo>
                  <a:pt x="1590" y="2862"/>
                </a:lnTo>
                <a:lnTo>
                  <a:pt x="1560" y="2866"/>
                </a:lnTo>
                <a:lnTo>
                  <a:pt x="1542" y="2868"/>
                </a:lnTo>
                <a:lnTo>
                  <a:pt x="1525" y="2871"/>
                </a:lnTo>
                <a:lnTo>
                  <a:pt x="1493" y="2877"/>
                </a:lnTo>
                <a:lnTo>
                  <a:pt x="1476" y="2881"/>
                </a:lnTo>
                <a:lnTo>
                  <a:pt x="1461" y="2885"/>
                </a:lnTo>
                <a:lnTo>
                  <a:pt x="1429" y="2894"/>
                </a:lnTo>
                <a:lnTo>
                  <a:pt x="1400" y="2904"/>
                </a:lnTo>
                <a:lnTo>
                  <a:pt x="1372" y="2915"/>
                </a:lnTo>
                <a:lnTo>
                  <a:pt x="1344" y="2927"/>
                </a:lnTo>
                <a:lnTo>
                  <a:pt x="1318" y="2940"/>
                </a:lnTo>
                <a:lnTo>
                  <a:pt x="1305" y="2947"/>
                </a:lnTo>
                <a:lnTo>
                  <a:pt x="1293" y="2954"/>
                </a:lnTo>
                <a:lnTo>
                  <a:pt x="1267" y="2970"/>
                </a:lnTo>
                <a:lnTo>
                  <a:pt x="1243" y="2985"/>
                </a:lnTo>
                <a:lnTo>
                  <a:pt x="1219" y="3001"/>
                </a:lnTo>
                <a:lnTo>
                  <a:pt x="1196" y="3018"/>
                </a:lnTo>
                <a:lnTo>
                  <a:pt x="1174" y="3035"/>
                </a:lnTo>
                <a:lnTo>
                  <a:pt x="1151" y="3053"/>
                </a:lnTo>
                <a:lnTo>
                  <a:pt x="1128" y="3071"/>
                </a:lnTo>
                <a:lnTo>
                  <a:pt x="1106" y="3090"/>
                </a:lnTo>
                <a:lnTo>
                  <a:pt x="1085" y="3109"/>
                </a:lnTo>
                <a:lnTo>
                  <a:pt x="1041" y="3146"/>
                </a:lnTo>
                <a:lnTo>
                  <a:pt x="996" y="3182"/>
                </a:lnTo>
                <a:lnTo>
                  <a:pt x="951" y="3219"/>
                </a:lnTo>
                <a:lnTo>
                  <a:pt x="928" y="3237"/>
                </a:lnTo>
                <a:lnTo>
                  <a:pt x="904" y="3254"/>
                </a:lnTo>
                <a:lnTo>
                  <a:pt x="880" y="3271"/>
                </a:lnTo>
                <a:lnTo>
                  <a:pt x="855" y="3287"/>
                </a:lnTo>
                <a:lnTo>
                  <a:pt x="829" y="3302"/>
                </a:lnTo>
                <a:lnTo>
                  <a:pt x="803" y="3318"/>
                </a:lnTo>
                <a:lnTo>
                  <a:pt x="775" y="3332"/>
                </a:lnTo>
                <a:lnTo>
                  <a:pt x="747" y="3344"/>
                </a:lnTo>
                <a:lnTo>
                  <a:pt x="738" y="3305"/>
                </a:lnTo>
                <a:lnTo>
                  <a:pt x="733" y="3267"/>
                </a:lnTo>
                <a:lnTo>
                  <a:pt x="729" y="3229"/>
                </a:lnTo>
                <a:lnTo>
                  <a:pt x="728" y="3211"/>
                </a:lnTo>
                <a:lnTo>
                  <a:pt x="728" y="3192"/>
                </a:lnTo>
                <a:lnTo>
                  <a:pt x="728" y="3175"/>
                </a:lnTo>
                <a:lnTo>
                  <a:pt x="728" y="3156"/>
                </a:lnTo>
                <a:lnTo>
                  <a:pt x="728" y="3138"/>
                </a:lnTo>
                <a:lnTo>
                  <a:pt x="729" y="3120"/>
                </a:lnTo>
                <a:lnTo>
                  <a:pt x="732" y="3102"/>
                </a:lnTo>
                <a:lnTo>
                  <a:pt x="733" y="3085"/>
                </a:lnTo>
                <a:lnTo>
                  <a:pt x="739" y="3051"/>
                </a:lnTo>
                <a:lnTo>
                  <a:pt x="746" y="3016"/>
                </a:lnTo>
                <a:lnTo>
                  <a:pt x="749" y="3000"/>
                </a:lnTo>
                <a:lnTo>
                  <a:pt x="755" y="2983"/>
                </a:lnTo>
                <a:lnTo>
                  <a:pt x="760" y="2967"/>
                </a:lnTo>
                <a:lnTo>
                  <a:pt x="765" y="2951"/>
                </a:lnTo>
                <a:lnTo>
                  <a:pt x="770" y="2934"/>
                </a:lnTo>
                <a:lnTo>
                  <a:pt x="776" y="2919"/>
                </a:lnTo>
                <a:lnTo>
                  <a:pt x="789" y="2887"/>
                </a:lnTo>
                <a:lnTo>
                  <a:pt x="803" y="2857"/>
                </a:lnTo>
                <a:lnTo>
                  <a:pt x="810" y="2842"/>
                </a:lnTo>
                <a:lnTo>
                  <a:pt x="818" y="2827"/>
                </a:lnTo>
                <a:lnTo>
                  <a:pt x="834" y="2797"/>
                </a:lnTo>
                <a:lnTo>
                  <a:pt x="851" y="2770"/>
                </a:lnTo>
                <a:lnTo>
                  <a:pt x="870" y="2742"/>
                </a:lnTo>
                <a:lnTo>
                  <a:pt x="879" y="2729"/>
                </a:lnTo>
                <a:lnTo>
                  <a:pt x="889" y="2715"/>
                </a:lnTo>
                <a:lnTo>
                  <a:pt x="909" y="2690"/>
                </a:lnTo>
                <a:lnTo>
                  <a:pt x="929" y="2664"/>
                </a:lnTo>
                <a:lnTo>
                  <a:pt x="951" y="2640"/>
                </a:lnTo>
                <a:lnTo>
                  <a:pt x="974" y="2618"/>
                </a:lnTo>
                <a:lnTo>
                  <a:pt x="996" y="2595"/>
                </a:lnTo>
                <a:lnTo>
                  <a:pt x="1019" y="2573"/>
                </a:lnTo>
                <a:lnTo>
                  <a:pt x="1043" y="2552"/>
                </a:lnTo>
                <a:lnTo>
                  <a:pt x="1066" y="2533"/>
                </a:lnTo>
                <a:lnTo>
                  <a:pt x="1091" y="2514"/>
                </a:lnTo>
                <a:lnTo>
                  <a:pt x="1115" y="2495"/>
                </a:lnTo>
                <a:lnTo>
                  <a:pt x="1139" y="2478"/>
                </a:lnTo>
                <a:lnTo>
                  <a:pt x="1165" y="2462"/>
                </a:lnTo>
                <a:lnTo>
                  <a:pt x="1189" y="2447"/>
                </a:lnTo>
                <a:lnTo>
                  <a:pt x="1208" y="2437"/>
                </a:lnTo>
                <a:lnTo>
                  <a:pt x="1228" y="2425"/>
                </a:lnTo>
                <a:lnTo>
                  <a:pt x="1248" y="2416"/>
                </a:lnTo>
                <a:lnTo>
                  <a:pt x="1268" y="2406"/>
                </a:lnTo>
                <a:lnTo>
                  <a:pt x="1290" y="2397"/>
                </a:lnTo>
                <a:lnTo>
                  <a:pt x="1312" y="2390"/>
                </a:lnTo>
                <a:lnTo>
                  <a:pt x="1333" y="2382"/>
                </a:lnTo>
                <a:lnTo>
                  <a:pt x="1356" y="2375"/>
                </a:lnTo>
                <a:lnTo>
                  <a:pt x="1377" y="2367"/>
                </a:lnTo>
                <a:lnTo>
                  <a:pt x="1401" y="2362"/>
                </a:lnTo>
                <a:lnTo>
                  <a:pt x="1424" y="2356"/>
                </a:lnTo>
                <a:lnTo>
                  <a:pt x="1448" y="2351"/>
                </a:lnTo>
                <a:lnTo>
                  <a:pt x="1471" y="2346"/>
                </a:lnTo>
                <a:lnTo>
                  <a:pt x="1495" y="2340"/>
                </a:lnTo>
                <a:lnTo>
                  <a:pt x="1519" y="2337"/>
                </a:lnTo>
                <a:lnTo>
                  <a:pt x="1544" y="2333"/>
                </a:lnTo>
                <a:lnTo>
                  <a:pt x="1594" y="2328"/>
                </a:lnTo>
                <a:lnTo>
                  <a:pt x="1643" y="2323"/>
                </a:lnTo>
                <a:lnTo>
                  <a:pt x="1694" y="2320"/>
                </a:lnTo>
                <a:lnTo>
                  <a:pt x="1744" y="2319"/>
                </a:lnTo>
                <a:lnTo>
                  <a:pt x="1794" y="2319"/>
                </a:lnTo>
                <a:lnTo>
                  <a:pt x="1819" y="2320"/>
                </a:lnTo>
                <a:lnTo>
                  <a:pt x="1844" y="2320"/>
                </a:lnTo>
                <a:lnTo>
                  <a:pt x="1894" y="2324"/>
                </a:lnTo>
                <a:lnTo>
                  <a:pt x="1943" y="2328"/>
                </a:lnTo>
                <a:lnTo>
                  <a:pt x="1965" y="2330"/>
                </a:lnTo>
                <a:lnTo>
                  <a:pt x="1988" y="2333"/>
                </a:lnTo>
                <a:lnTo>
                  <a:pt x="2009" y="2335"/>
                </a:lnTo>
                <a:lnTo>
                  <a:pt x="2031" y="2339"/>
                </a:lnTo>
                <a:lnTo>
                  <a:pt x="2052" y="2343"/>
                </a:lnTo>
                <a:lnTo>
                  <a:pt x="2074" y="2347"/>
                </a:lnTo>
                <a:lnTo>
                  <a:pt x="2095" y="2352"/>
                </a:lnTo>
                <a:lnTo>
                  <a:pt x="2117" y="2357"/>
                </a:lnTo>
                <a:lnTo>
                  <a:pt x="2158" y="2368"/>
                </a:lnTo>
                <a:lnTo>
                  <a:pt x="2179" y="2373"/>
                </a:lnTo>
                <a:lnTo>
                  <a:pt x="2200" y="2381"/>
                </a:lnTo>
                <a:lnTo>
                  <a:pt x="2241" y="2394"/>
                </a:lnTo>
                <a:lnTo>
                  <a:pt x="2280" y="2409"/>
                </a:lnTo>
                <a:lnTo>
                  <a:pt x="2300" y="2416"/>
                </a:lnTo>
                <a:lnTo>
                  <a:pt x="2319" y="2425"/>
                </a:lnTo>
                <a:lnTo>
                  <a:pt x="2358" y="2442"/>
                </a:lnTo>
                <a:lnTo>
                  <a:pt x="2395" y="2461"/>
                </a:lnTo>
                <a:lnTo>
                  <a:pt x="2433" y="2480"/>
                </a:lnTo>
                <a:lnTo>
                  <a:pt x="2470" y="2500"/>
                </a:lnTo>
                <a:lnTo>
                  <a:pt x="2505" y="2520"/>
                </a:lnTo>
                <a:lnTo>
                  <a:pt x="2539" y="2542"/>
                </a:lnTo>
                <a:lnTo>
                  <a:pt x="2574" y="2564"/>
                </a:lnTo>
                <a:lnTo>
                  <a:pt x="2590" y="2576"/>
                </a:lnTo>
                <a:lnTo>
                  <a:pt x="2608" y="2587"/>
                </a:lnTo>
                <a:lnTo>
                  <a:pt x="2639" y="2611"/>
                </a:lnTo>
                <a:lnTo>
                  <a:pt x="2671" y="2635"/>
                </a:lnTo>
                <a:lnTo>
                  <a:pt x="2703" y="2659"/>
                </a:lnTo>
                <a:lnTo>
                  <a:pt x="2733" y="2685"/>
                </a:lnTo>
                <a:lnTo>
                  <a:pt x="2762" y="2709"/>
                </a:lnTo>
                <a:lnTo>
                  <a:pt x="2790" y="2734"/>
                </a:lnTo>
                <a:lnTo>
                  <a:pt x="2818" y="2761"/>
                </a:lnTo>
                <a:lnTo>
                  <a:pt x="2845" y="2786"/>
                </a:lnTo>
                <a:lnTo>
                  <a:pt x="2871" y="2811"/>
                </a:lnTo>
                <a:lnTo>
                  <a:pt x="2896" y="2837"/>
                </a:lnTo>
                <a:lnTo>
                  <a:pt x="2921" y="2862"/>
                </a:lnTo>
                <a:lnTo>
                  <a:pt x="2943" y="2887"/>
                </a:lnTo>
                <a:lnTo>
                  <a:pt x="2966" y="2913"/>
                </a:lnTo>
                <a:lnTo>
                  <a:pt x="2988" y="2937"/>
                </a:lnTo>
                <a:lnTo>
                  <a:pt x="3008" y="2962"/>
                </a:lnTo>
                <a:lnTo>
                  <a:pt x="2991" y="2915"/>
                </a:lnTo>
                <a:lnTo>
                  <a:pt x="2984" y="2891"/>
                </a:lnTo>
                <a:lnTo>
                  <a:pt x="2975" y="2868"/>
                </a:lnTo>
                <a:lnTo>
                  <a:pt x="2957" y="2824"/>
                </a:lnTo>
                <a:lnTo>
                  <a:pt x="2948" y="2802"/>
                </a:lnTo>
                <a:lnTo>
                  <a:pt x="2938" y="2781"/>
                </a:lnTo>
                <a:lnTo>
                  <a:pt x="2928" y="2759"/>
                </a:lnTo>
                <a:lnTo>
                  <a:pt x="2918" y="2738"/>
                </a:lnTo>
                <a:lnTo>
                  <a:pt x="2896" y="2697"/>
                </a:lnTo>
                <a:lnTo>
                  <a:pt x="2886" y="2677"/>
                </a:lnTo>
                <a:lnTo>
                  <a:pt x="2874" y="2658"/>
                </a:lnTo>
                <a:lnTo>
                  <a:pt x="2850" y="2619"/>
                </a:lnTo>
                <a:lnTo>
                  <a:pt x="2838" y="2600"/>
                </a:lnTo>
                <a:lnTo>
                  <a:pt x="2826" y="2582"/>
                </a:lnTo>
                <a:lnTo>
                  <a:pt x="2812" y="2564"/>
                </a:lnTo>
                <a:lnTo>
                  <a:pt x="2799" y="2547"/>
                </a:lnTo>
                <a:lnTo>
                  <a:pt x="2770" y="2511"/>
                </a:lnTo>
                <a:lnTo>
                  <a:pt x="2756" y="2495"/>
                </a:lnTo>
                <a:lnTo>
                  <a:pt x="2741" y="2478"/>
                </a:lnTo>
                <a:lnTo>
                  <a:pt x="2726" y="2462"/>
                </a:lnTo>
                <a:lnTo>
                  <a:pt x="2710" y="2447"/>
                </a:lnTo>
                <a:lnTo>
                  <a:pt x="2695" y="2432"/>
                </a:lnTo>
                <a:lnTo>
                  <a:pt x="2679" y="2416"/>
                </a:lnTo>
                <a:lnTo>
                  <a:pt x="2662" y="2402"/>
                </a:lnTo>
                <a:lnTo>
                  <a:pt x="2645" y="2387"/>
                </a:lnTo>
                <a:lnTo>
                  <a:pt x="2628" y="2373"/>
                </a:lnTo>
                <a:lnTo>
                  <a:pt x="2610" y="2361"/>
                </a:lnTo>
                <a:lnTo>
                  <a:pt x="2591" y="2347"/>
                </a:lnTo>
                <a:lnTo>
                  <a:pt x="2574" y="2334"/>
                </a:lnTo>
                <a:lnTo>
                  <a:pt x="2555" y="2321"/>
                </a:lnTo>
                <a:lnTo>
                  <a:pt x="2536" y="2310"/>
                </a:lnTo>
                <a:lnTo>
                  <a:pt x="2496" y="2286"/>
                </a:lnTo>
                <a:lnTo>
                  <a:pt x="2455" y="2266"/>
                </a:lnTo>
                <a:lnTo>
                  <a:pt x="2434" y="2256"/>
                </a:lnTo>
                <a:lnTo>
                  <a:pt x="2413" y="2246"/>
                </a:lnTo>
                <a:lnTo>
                  <a:pt x="2369" y="2227"/>
                </a:lnTo>
                <a:lnTo>
                  <a:pt x="2323" y="2210"/>
                </a:lnTo>
                <a:lnTo>
                  <a:pt x="2299" y="2202"/>
                </a:lnTo>
                <a:lnTo>
                  <a:pt x="2275" y="2195"/>
                </a:lnTo>
                <a:lnTo>
                  <a:pt x="2251" y="2189"/>
                </a:lnTo>
                <a:lnTo>
                  <a:pt x="2227" y="2182"/>
                </a:lnTo>
                <a:lnTo>
                  <a:pt x="2201" y="2176"/>
                </a:lnTo>
                <a:lnTo>
                  <a:pt x="2176" y="2170"/>
                </a:lnTo>
                <a:lnTo>
                  <a:pt x="2123" y="2159"/>
                </a:lnTo>
                <a:lnTo>
                  <a:pt x="2096" y="2156"/>
                </a:lnTo>
                <a:lnTo>
                  <a:pt x="2069" y="2152"/>
                </a:lnTo>
                <a:lnTo>
                  <a:pt x="2042" y="2148"/>
                </a:lnTo>
                <a:lnTo>
                  <a:pt x="2013" y="2146"/>
                </a:lnTo>
                <a:lnTo>
                  <a:pt x="1985" y="2143"/>
                </a:lnTo>
                <a:lnTo>
                  <a:pt x="1956" y="2140"/>
                </a:lnTo>
                <a:lnTo>
                  <a:pt x="1896" y="2137"/>
                </a:lnTo>
                <a:lnTo>
                  <a:pt x="1866" y="2137"/>
                </a:lnTo>
                <a:lnTo>
                  <a:pt x="1836" y="2135"/>
                </a:lnTo>
                <a:lnTo>
                  <a:pt x="1877" y="2123"/>
                </a:lnTo>
                <a:lnTo>
                  <a:pt x="1920" y="2110"/>
                </a:lnTo>
                <a:lnTo>
                  <a:pt x="2003" y="2086"/>
                </a:lnTo>
                <a:lnTo>
                  <a:pt x="2042" y="2075"/>
                </a:lnTo>
                <a:lnTo>
                  <a:pt x="2081" y="2062"/>
                </a:lnTo>
                <a:lnTo>
                  <a:pt x="2119" y="2049"/>
                </a:lnTo>
                <a:lnTo>
                  <a:pt x="2137" y="2042"/>
                </a:lnTo>
                <a:lnTo>
                  <a:pt x="2156" y="2035"/>
                </a:lnTo>
                <a:lnTo>
                  <a:pt x="2191" y="2019"/>
                </a:lnTo>
                <a:lnTo>
                  <a:pt x="2208" y="2011"/>
                </a:lnTo>
                <a:lnTo>
                  <a:pt x="2226" y="2002"/>
                </a:lnTo>
                <a:lnTo>
                  <a:pt x="2242" y="1994"/>
                </a:lnTo>
                <a:lnTo>
                  <a:pt x="2258" y="1983"/>
                </a:lnTo>
                <a:lnTo>
                  <a:pt x="2266" y="1978"/>
                </a:lnTo>
                <a:lnTo>
                  <a:pt x="2274" y="1973"/>
                </a:lnTo>
                <a:lnTo>
                  <a:pt x="2289" y="1962"/>
                </a:lnTo>
                <a:lnTo>
                  <a:pt x="2304" y="1951"/>
                </a:lnTo>
                <a:lnTo>
                  <a:pt x="2319" y="1938"/>
                </a:lnTo>
                <a:lnTo>
                  <a:pt x="2333" y="1925"/>
                </a:lnTo>
                <a:lnTo>
                  <a:pt x="2347" y="1911"/>
                </a:lnTo>
                <a:lnTo>
                  <a:pt x="2360" y="1897"/>
                </a:lnTo>
                <a:lnTo>
                  <a:pt x="2374" y="1882"/>
                </a:lnTo>
                <a:lnTo>
                  <a:pt x="2385" y="1866"/>
                </a:lnTo>
                <a:lnTo>
                  <a:pt x="2398" y="1849"/>
                </a:lnTo>
                <a:lnTo>
                  <a:pt x="2412" y="1827"/>
                </a:lnTo>
                <a:lnTo>
                  <a:pt x="2426" y="1804"/>
                </a:lnTo>
                <a:lnTo>
                  <a:pt x="2438" y="1780"/>
                </a:lnTo>
                <a:lnTo>
                  <a:pt x="2451" y="1756"/>
                </a:lnTo>
                <a:lnTo>
                  <a:pt x="2462" y="1730"/>
                </a:lnTo>
                <a:lnTo>
                  <a:pt x="2474" y="1705"/>
                </a:lnTo>
                <a:lnTo>
                  <a:pt x="2484" y="1680"/>
                </a:lnTo>
                <a:lnTo>
                  <a:pt x="2494" y="1653"/>
                </a:lnTo>
                <a:lnTo>
                  <a:pt x="2503" y="1627"/>
                </a:lnTo>
                <a:lnTo>
                  <a:pt x="2510" y="1600"/>
                </a:lnTo>
                <a:lnTo>
                  <a:pt x="2518" y="1572"/>
                </a:lnTo>
                <a:lnTo>
                  <a:pt x="2526" y="1544"/>
                </a:lnTo>
                <a:lnTo>
                  <a:pt x="2532" y="1516"/>
                </a:lnTo>
                <a:lnTo>
                  <a:pt x="2537" y="1487"/>
                </a:lnTo>
                <a:lnTo>
                  <a:pt x="2542" y="1459"/>
                </a:lnTo>
                <a:lnTo>
                  <a:pt x="2546" y="1430"/>
                </a:lnTo>
                <a:lnTo>
                  <a:pt x="2550" y="1401"/>
                </a:lnTo>
                <a:lnTo>
                  <a:pt x="2552" y="1372"/>
                </a:lnTo>
                <a:lnTo>
                  <a:pt x="2555" y="1343"/>
                </a:lnTo>
                <a:lnTo>
                  <a:pt x="2557" y="1314"/>
                </a:lnTo>
                <a:lnTo>
                  <a:pt x="2557" y="1283"/>
                </a:lnTo>
                <a:lnTo>
                  <a:pt x="2558" y="1254"/>
                </a:lnTo>
                <a:lnTo>
                  <a:pt x="2557" y="1225"/>
                </a:lnTo>
                <a:lnTo>
                  <a:pt x="2556" y="1195"/>
                </a:lnTo>
                <a:lnTo>
                  <a:pt x="2552" y="1137"/>
                </a:lnTo>
                <a:lnTo>
                  <a:pt x="2550" y="1108"/>
                </a:lnTo>
                <a:lnTo>
                  <a:pt x="2546" y="1078"/>
                </a:lnTo>
                <a:lnTo>
                  <a:pt x="2542" y="1049"/>
                </a:lnTo>
                <a:lnTo>
                  <a:pt x="2537" y="1020"/>
                </a:lnTo>
                <a:lnTo>
                  <a:pt x="2532" y="992"/>
                </a:lnTo>
                <a:lnTo>
                  <a:pt x="2526" y="964"/>
                </a:lnTo>
                <a:lnTo>
                  <a:pt x="2519" y="935"/>
                </a:lnTo>
                <a:lnTo>
                  <a:pt x="2512" y="909"/>
                </a:lnTo>
                <a:lnTo>
                  <a:pt x="2503" y="881"/>
                </a:lnTo>
                <a:lnTo>
                  <a:pt x="2494" y="854"/>
                </a:lnTo>
                <a:lnTo>
                  <a:pt x="2485" y="828"/>
                </a:lnTo>
                <a:lnTo>
                  <a:pt x="2475" y="801"/>
                </a:lnTo>
                <a:lnTo>
                  <a:pt x="2465" y="776"/>
                </a:lnTo>
                <a:lnTo>
                  <a:pt x="2453" y="751"/>
                </a:lnTo>
                <a:lnTo>
                  <a:pt x="2442" y="727"/>
                </a:lnTo>
                <a:lnTo>
                  <a:pt x="2429" y="702"/>
                </a:lnTo>
                <a:lnTo>
                  <a:pt x="2417" y="680"/>
                </a:lnTo>
                <a:lnTo>
                  <a:pt x="2403" y="657"/>
                </a:lnTo>
                <a:lnTo>
                  <a:pt x="2389" y="634"/>
                </a:lnTo>
                <a:lnTo>
                  <a:pt x="2374" y="613"/>
                </a:lnTo>
                <a:lnTo>
                  <a:pt x="2358" y="592"/>
                </a:lnTo>
                <a:lnTo>
                  <a:pt x="2342" y="572"/>
                </a:lnTo>
                <a:lnTo>
                  <a:pt x="2326" y="553"/>
                </a:lnTo>
                <a:lnTo>
                  <a:pt x="2308" y="534"/>
                </a:lnTo>
                <a:lnTo>
                  <a:pt x="2290" y="518"/>
                </a:lnTo>
                <a:lnTo>
                  <a:pt x="2271" y="500"/>
                </a:lnTo>
                <a:lnTo>
                  <a:pt x="2252" y="485"/>
                </a:lnTo>
                <a:lnTo>
                  <a:pt x="2233" y="470"/>
                </a:lnTo>
                <a:lnTo>
                  <a:pt x="2212" y="456"/>
                </a:lnTo>
                <a:lnTo>
                  <a:pt x="2191" y="443"/>
                </a:lnTo>
                <a:lnTo>
                  <a:pt x="2170" y="430"/>
                </a:lnTo>
                <a:lnTo>
                  <a:pt x="2147" y="420"/>
                </a:lnTo>
                <a:lnTo>
                  <a:pt x="2126" y="410"/>
                </a:lnTo>
                <a:lnTo>
                  <a:pt x="2101" y="401"/>
                </a:lnTo>
                <a:lnTo>
                  <a:pt x="2077" y="394"/>
                </a:lnTo>
                <a:lnTo>
                  <a:pt x="2053" y="387"/>
                </a:lnTo>
                <a:lnTo>
                  <a:pt x="2028" y="381"/>
                </a:lnTo>
                <a:lnTo>
                  <a:pt x="2003" y="377"/>
                </a:lnTo>
                <a:lnTo>
                  <a:pt x="1966" y="373"/>
                </a:lnTo>
                <a:lnTo>
                  <a:pt x="1947" y="372"/>
                </a:lnTo>
                <a:lnTo>
                  <a:pt x="1929" y="372"/>
                </a:lnTo>
                <a:lnTo>
                  <a:pt x="1912" y="372"/>
                </a:lnTo>
                <a:lnTo>
                  <a:pt x="1895" y="373"/>
                </a:lnTo>
                <a:lnTo>
                  <a:pt x="1877" y="375"/>
                </a:lnTo>
                <a:lnTo>
                  <a:pt x="1861" y="377"/>
                </a:lnTo>
                <a:lnTo>
                  <a:pt x="1844" y="380"/>
                </a:lnTo>
                <a:lnTo>
                  <a:pt x="1828" y="383"/>
                </a:lnTo>
                <a:lnTo>
                  <a:pt x="1813" y="387"/>
                </a:lnTo>
                <a:lnTo>
                  <a:pt x="1796" y="391"/>
                </a:lnTo>
                <a:lnTo>
                  <a:pt x="1781" y="396"/>
                </a:lnTo>
                <a:lnTo>
                  <a:pt x="1766" y="401"/>
                </a:lnTo>
                <a:lnTo>
                  <a:pt x="1752" y="408"/>
                </a:lnTo>
                <a:lnTo>
                  <a:pt x="1737" y="414"/>
                </a:lnTo>
                <a:lnTo>
                  <a:pt x="1723" y="421"/>
                </a:lnTo>
                <a:lnTo>
                  <a:pt x="1709" y="429"/>
                </a:lnTo>
                <a:lnTo>
                  <a:pt x="1695" y="437"/>
                </a:lnTo>
                <a:lnTo>
                  <a:pt x="1682" y="444"/>
                </a:lnTo>
                <a:lnTo>
                  <a:pt x="1670" y="453"/>
                </a:lnTo>
                <a:lnTo>
                  <a:pt x="1657" y="463"/>
                </a:lnTo>
                <a:lnTo>
                  <a:pt x="1644" y="473"/>
                </a:lnTo>
                <a:lnTo>
                  <a:pt x="1632" y="483"/>
                </a:lnTo>
                <a:lnTo>
                  <a:pt x="1620" y="494"/>
                </a:lnTo>
                <a:lnTo>
                  <a:pt x="1609" y="505"/>
                </a:lnTo>
                <a:lnTo>
                  <a:pt x="1598" y="516"/>
                </a:lnTo>
                <a:lnTo>
                  <a:pt x="1587" y="528"/>
                </a:lnTo>
                <a:lnTo>
                  <a:pt x="1577" y="540"/>
                </a:lnTo>
                <a:lnTo>
                  <a:pt x="1567" y="553"/>
                </a:lnTo>
                <a:lnTo>
                  <a:pt x="1547" y="580"/>
                </a:lnTo>
                <a:lnTo>
                  <a:pt x="1538" y="594"/>
                </a:lnTo>
                <a:lnTo>
                  <a:pt x="1529" y="608"/>
                </a:lnTo>
                <a:lnTo>
                  <a:pt x="1513" y="637"/>
                </a:lnTo>
                <a:lnTo>
                  <a:pt x="1505" y="652"/>
                </a:lnTo>
                <a:lnTo>
                  <a:pt x="1498" y="667"/>
                </a:lnTo>
                <a:lnTo>
                  <a:pt x="1484" y="699"/>
                </a:lnTo>
                <a:lnTo>
                  <a:pt x="1471" y="732"/>
                </a:lnTo>
                <a:lnTo>
                  <a:pt x="1465" y="748"/>
                </a:lnTo>
                <a:lnTo>
                  <a:pt x="1460" y="764"/>
                </a:lnTo>
                <a:lnTo>
                  <a:pt x="1450" y="800"/>
                </a:lnTo>
                <a:lnTo>
                  <a:pt x="1446" y="818"/>
                </a:lnTo>
                <a:lnTo>
                  <a:pt x="1442" y="835"/>
                </a:lnTo>
                <a:lnTo>
                  <a:pt x="1434" y="872"/>
                </a:lnTo>
                <a:lnTo>
                  <a:pt x="1429" y="909"/>
                </a:lnTo>
                <a:lnTo>
                  <a:pt x="1425" y="947"/>
                </a:lnTo>
                <a:lnTo>
                  <a:pt x="1423" y="985"/>
                </a:lnTo>
                <a:lnTo>
                  <a:pt x="1422" y="1024"/>
                </a:lnTo>
                <a:lnTo>
                  <a:pt x="1422" y="1043"/>
                </a:lnTo>
                <a:lnTo>
                  <a:pt x="1423" y="1063"/>
                </a:lnTo>
                <a:lnTo>
                  <a:pt x="1423" y="1083"/>
                </a:lnTo>
                <a:lnTo>
                  <a:pt x="1424" y="1102"/>
                </a:lnTo>
                <a:lnTo>
                  <a:pt x="1428" y="1143"/>
                </a:lnTo>
                <a:lnTo>
                  <a:pt x="1431" y="1162"/>
                </a:lnTo>
                <a:lnTo>
                  <a:pt x="1433" y="1181"/>
                </a:lnTo>
                <a:lnTo>
                  <a:pt x="1442" y="1220"/>
                </a:lnTo>
                <a:lnTo>
                  <a:pt x="1446" y="1239"/>
                </a:lnTo>
                <a:lnTo>
                  <a:pt x="1451" y="1258"/>
                </a:lnTo>
                <a:lnTo>
                  <a:pt x="1457" y="1278"/>
                </a:lnTo>
                <a:lnTo>
                  <a:pt x="1463" y="1297"/>
                </a:lnTo>
                <a:lnTo>
                  <a:pt x="1470" y="1316"/>
                </a:lnTo>
                <a:lnTo>
                  <a:pt x="1477" y="1335"/>
                </a:lnTo>
                <a:lnTo>
                  <a:pt x="1486" y="1354"/>
                </a:lnTo>
                <a:lnTo>
                  <a:pt x="1494" y="1373"/>
                </a:lnTo>
                <a:lnTo>
                  <a:pt x="1503" y="1391"/>
                </a:lnTo>
                <a:lnTo>
                  <a:pt x="1513" y="1409"/>
                </a:lnTo>
                <a:lnTo>
                  <a:pt x="1523" y="1425"/>
                </a:lnTo>
                <a:lnTo>
                  <a:pt x="1533" y="1442"/>
                </a:lnTo>
                <a:lnTo>
                  <a:pt x="1544" y="1458"/>
                </a:lnTo>
                <a:lnTo>
                  <a:pt x="1556" y="1473"/>
                </a:lnTo>
                <a:lnTo>
                  <a:pt x="1567" y="1489"/>
                </a:lnTo>
                <a:lnTo>
                  <a:pt x="1580" y="1502"/>
                </a:lnTo>
                <a:lnTo>
                  <a:pt x="1593" y="1516"/>
                </a:lnTo>
                <a:lnTo>
                  <a:pt x="1606" y="1529"/>
                </a:lnTo>
                <a:lnTo>
                  <a:pt x="1620" y="1540"/>
                </a:lnTo>
                <a:lnTo>
                  <a:pt x="1634" y="1551"/>
                </a:lnTo>
                <a:lnTo>
                  <a:pt x="1650" y="1561"/>
                </a:lnTo>
                <a:lnTo>
                  <a:pt x="1663" y="1570"/>
                </a:lnTo>
                <a:lnTo>
                  <a:pt x="1672" y="1573"/>
                </a:lnTo>
                <a:lnTo>
                  <a:pt x="1680" y="1577"/>
                </a:lnTo>
                <a:lnTo>
                  <a:pt x="1695" y="1583"/>
                </a:lnTo>
                <a:lnTo>
                  <a:pt x="1712" y="1589"/>
                </a:lnTo>
                <a:lnTo>
                  <a:pt x="1728" y="1594"/>
                </a:lnTo>
                <a:lnTo>
                  <a:pt x="1746" y="1596"/>
                </a:lnTo>
                <a:lnTo>
                  <a:pt x="1763" y="1597"/>
                </a:lnTo>
                <a:lnTo>
                  <a:pt x="1791" y="1597"/>
                </a:lnTo>
                <a:lnTo>
                  <a:pt x="1804" y="1596"/>
                </a:lnTo>
                <a:lnTo>
                  <a:pt x="1817" y="1595"/>
                </a:lnTo>
                <a:lnTo>
                  <a:pt x="1829" y="1594"/>
                </a:lnTo>
                <a:lnTo>
                  <a:pt x="1842" y="1590"/>
                </a:lnTo>
                <a:lnTo>
                  <a:pt x="1853" y="1587"/>
                </a:lnTo>
                <a:lnTo>
                  <a:pt x="1866" y="1583"/>
                </a:lnTo>
                <a:lnTo>
                  <a:pt x="1877" y="1578"/>
                </a:lnTo>
                <a:lnTo>
                  <a:pt x="1888" y="1573"/>
                </a:lnTo>
                <a:lnTo>
                  <a:pt x="1899" y="1568"/>
                </a:lnTo>
                <a:lnTo>
                  <a:pt x="1909" y="1562"/>
                </a:lnTo>
                <a:lnTo>
                  <a:pt x="1919" y="1556"/>
                </a:lnTo>
                <a:lnTo>
                  <a:pt x="1929" y="1549"/>
                </a:lnTo>
                <a:lnTo>
                  <a:pt x="1939" y="1542"/>
                </a:lnTo>
                <a:lnTo>
                  <a:pt x="1948" y="1534"/>
                </a:lnTo>
                <a:lnTo>
                  <a:pt x="1957" y="1525"/>
                </a:lnTo>
                <a:lnTo>
                  <a:pt x="1966" y="1518"/>
                </a:lnTo>
                <a:lnTo>
                  <a:pt x="1974" y="1508"/>
                </a:lnTo>
                <a:lnTo>
                  <a:pt x="1982" y="1499"/>
                </a:lnTo>
                <a:lnTo>
                  <a:pt x="1990" y="1490"/>
                </a:lnTo>
                <a:lnTo>
                  <a:pt x="1998" y="1480"/>
                </a:lnTo>
                <a:lnTo>
                  <a:pt x="2012" y="1458"/>
                </a:lnTo>
                <a:lnTo>
                  <a:pt x="2018" y="1448"/>
                </a:lnTo>
                <a:lnTo>
                  <a:pt x="2024" y="1437"/>
                </a:lnTo>
                <a:lnTo>
                  <a:pt x="2036" y="1414"/>
                </a:lnTo>
                <a:lnTo>
                  <a:pt x="2041" y="1401"/>
                </a:lnTo>
                <a:lnTo>
                  <a:pt x="2046" y="1390"/>
                </a:lnTo>
                <a:lnTo>
                  <a:pt x="2056" y="1364"/>
                </a:lnTo>
                <a:lnTo>
                  <a:pt x="2063" y="1339"/>
                </a:lnTo>
                <a:lnTo>
                  <a:pt x="2071" y="1314"/>
                </a:lnTo>
                <a:lnTo>
                  <a:pt x="2076" y="1287"/>
                </a:lnTo>
                <a:lnTo>
                  <a:pt x="2081" y="1262"/>
                </a:lnTo>
                <a:lnTo>
                  <a:pt x="2085" y="1235"/>
                </a:lnTo>
                <a:lnTo>
                  <a:pt x="2088" y="1209"/>
                </a:lnTo>
                <a:lnTo>
                  <a:pt x="2089" y="1182"/>
                </a:lnTo>
                <a:lnTo>
                  <a:pt x="2089" y="1157"/>
                </a:lnTo>
                <a:lnTo>
                  <a:pt x="2089" y="1144"/>
                </a:lnTo>
                <a:lnTo>
                  <a:pt x="2088" y="1132"/>
                </a:lnTo>
                <a:lnTo>
                  <a:pt x="2086" y="1106"/>
                </a:lnTo>
                <a:lnTo>
                  <a:pt x="2082" y="1082"/>
                </a:lnTo>
                <a:lnTo>
                  <a:pt x="2079" y="1058"/>
                </a:lnTo>
                <a:lnTo>
                  <a:pt x="2072" y="1037"/>
                </a:lnTo>
                <a:lnTo>
                  <a:pt x="2066" y="1015"/>
                </a:lnTo>
                <a:lnTo>
                  <a:pt x="2062" y="1004"/>
                </a:lnTo>
                <a:lnTo>
                  <a:pt x="2058" y="995"/>
                </a:lnTo>
                <a:lnTo>
                  <a:pt x="2055" y="985"/>
                </a:lnTo>
                <a:lnTo>
                  <a:pt x="2051" y="976"/>
                </a:lnTo>
                <a:lnTo>
                  <a:pt x="2043" y="963"/>
                </a:lnTo>
                <a:lnTo>
                  <a:pt x="2039" y="957"/>
                </a:lnTo>
                <a:lnTo>
                  <a:pt x="2036" y="952"/>
                </a:lnTo>
                <a:lnTo>
                  <a:pt x="2028" y="940"/>
                </a:lnTo>
                <a:lnTo>
                  <a:pt x="2019" y="930"/>
                </a:lnTo>
                <a:lnTo>
                  <a:pt x="2010" y="920"/>
                </a:lnTo>
                <a:lnTo>
                  <a:pt x="2000" y="911"/>
                </a:lnTo>
                <a:lnTo>
                  <a:pt x="1989" y="904"/>
                </a:lnTo>
                <a:lnTo>
                  <a:pt x="1979" y="896"/>
                </a:lnTo>
                <a:lnTo>
                  <a:pt x="1967" y="889"/>
                </a:lnTo>
                <a:lnTo>
                  <a:pt x="1956" y="883"/>
                </a:lnTo>
                <a:lnTo>
                  <a:pt x="1944" y="878"/>
                </a:lnTo>
                <a:lnTo>
                  <a:pt x="1932" y="875"/>
                </a:lnTo>
                <a:lnTo>
                  <a:pt x="1919" y="871"/>
                </a:lnTo>
                <a:lnTo>
                  <a:pt x="1908" y="868"/>
                </a:lnTo>
                <a:lnTo>
                  <a:pt x="1895" y="867"/>
                </a:lnTo>
                <a:lnTo>
                  <a:pt x="1884" y="866"/>
                </a:lnTo>
                <a:lnTo>
                  <a:pt x="1871" y="866"/>
                </a:lnTo>
                <a:lnTo>
                  <a:pt x="1860" y="867"/>
                </a:lnTo>
                <a:lnTo>
                  <a:pt x="1847" y="870"/>
                </a:lnTo>
                <a:lnTo>
                  <a:pt x="1836" y="873"/>
                </a:lnTo>
                <a:lnTo>
                  <a:pt x="1824" y="877"/>
                </a:lnTo>
                <a:lnTo>
                  <a:pt x="1814" y="883"/>
                </a:lnTo>
                <a:lnTo>
                  <a:pt x="1804" y="890"/>
                </a:lnTo>
                <a:lnTo>
                  <a:pt x="1799" y="894"/>
                </a:lnTo>
                <a:lnTo>
                  <a:pt x="1794" y="897"/>
                </a:lnTo>
                <a:lnTo>
                  <a:pt x="1785" y="905"/>
                </a:lnTo>
                <a:lnTo>
                  <a:pt x="1776" y="915"/>
                </a:lnTo>
                <a:lnTo>
                  <a:pt x="1767" y="927"/>
                </a:lnTo>
                <a:lnTo>
                  <a:pt x="1761" y="939"/>
                </a:lnTo>
                <a:lnTo>
                  <a:pt x="1753" y="952"/>
                </a:lnTo>
                <a:lnTo>
                  <a:pt x="1751" y="959"/>
                </a:lnTo>
                <a:lnTo>
                  <a:pt x="1748" y="967"/>
                </a:lnTo>
                <a:lnTo>
                  <a:pt x="1746" y="975"/>
                </a:lnTo>
                <a:lnTo>
                  <a:pt x="1743" y="982"/>
                </a:lnTo>
                <a:lnTo>
                  <a:pt x="1741" y="991"/>
                </a:lnTo>
                <a:lnTo>
                  <a:pt x="1739" y="1000"/>
                </a:lnTo>
                <a:lnTo>
                  <a:pt x="1737" y="1011"/>
                </a:lnTo>
                <a:lnTo>
                  <a:pt x="1736" y="1024"/>
                </a:lnTo>
                <a:lnTo>
                  <a:pt x="1736" y="1037"/>
                </a:lnTo>
                <a:lnTo>
                  <a:pt x="1736" y="1048"/>
                </a:lnTo>
                <a:lnTo>
                  <a:pt x="1736" y="1061"/>
                </a:lnTo>
                <a:lnTo>
                  <a:pt x="1737" y="1072"/>
                </a:lnTo>
                <a:lnTo>
                  <a:pt x="1741" y="1095"/>
                </a:lnTo>
                <a:lnTo>
                  <a:pt x="1743" y="1106"/>
                </a:lnTo>
                <a:lnTo>
                  <a:pt x="1746" y="1118"/>
                </a:lnTo>
                <a:lnTo>
                  <a:pt x="1750" y="1129"/>
                </a:lnTo>
                <a:lnTo>
                  <a:pt x="1752" y="1140"/>
                </a:lnTo>
                <a:lnTo>
                  <a:pt x="1760" y="1162"/>
                </a:lnTo>
                <a:lnTo>
                  <a:pt x="1767" y="1183"/>
                </a:lnTo>
                <a:lnTo>
                  <a:pt x="1784" y="1224"/>
                </a:lnTo>
                <a:lnTo>
                  <a:pt x="1791" y="1244"/>
                </a:lnTo>
                <a:lnTo>
                  <a:pt x="1799" y="1263"/>
                </a:lnTo>
                <a:lnTo>
                  <a:pt x="1804" y="1282"/>
                </a:lnTo>
                <a:lnTo>
                  <a:pt x="1807" y="1291"/>
                </a:lnTo>
                <a:lnTo>
                  <a:pt x="1809" y="1300"/>
                </a:lnTo>
                <a:lnTo>
                  <a:pt x="1810" y="1309"/>
                </a:lnTo>
                <a:lnTo>
                  <a:pt x="1812" y="1318"/>
                </a:lnTo>
                <a:lnTo>
                  <a:pt x="1812" y="1327"/>
                </a:lnTo>
                <a:lnTo>
                  <a:pt x="1812" y="1334"/>
                </a:lnTo>
                <a:lnTo>
                  <a:pt x="1799" y="1333"/>
                </a:lnTo>
                <a:lnTo>
                  <a:pt x="1786" y="1330"/>
                </a:lnTo>
                <a:lnTo>
                  <a:pt x="1775" y="1328"/>
                </a:lnTo>
                <a:lnTo>
                  <a:pt x="1763" y="1324"/>
                </a:lnTo>
                <a:lnTo>
                  <a:pt x="1753" y="1319"/>
                </a:lnTo>
                <a:lnTo>
                  <a:pt x="1742" y="1314"/>
                </a:lnTo>
                <a:lnTo>
                  <a:pt x="1732" y="1308"/>
                </a:lnTo>
                <a:lnTo>
                  <a:pt x="1722" y="1301"/>
                </a:lnTo>
                <a:lnTo>
                  <a:pt x="1713" y="1294"/>
                </a:lnTo>
                <a:lnTo>
                  <a:pt x="1704" y="1286"/>
                </a:lnTo>
                <a:lnTo>
                  <a:pt x="1695" y="1277"/>
                </a:lnTo>
                <a:lnTo>
                  <a:pt x="1688" y="1267"/>
                </a:lnTo>
                <a:lnTo>
                  <a:pt x="1679" y="1258"/>
                </a:lnTo>
                <a:lnTo>
                  <a:pt x="1671" y="1248"/>
                </a:lnTo>
                <a:lnTo>
                  <a:pt x="1665" y="1237"/>
                </a:lnTo>
                <a:lnTo>
                  <a:pt x="1658" y="1225"/>
                </a:lnTo>
                <a:lnTo>
                  <a:pt x="1652" y="1214"/>
                </a:lnTo>
                <a:lnTo>
                  <a:pt x="1646" y="1201"/>
                </a:lnTo>
                <a:lnTo>
                  <a:pt x="1634" y="1176"/>
                </a:lnTo>
                <a:lnTo>
                  <a:pt x="1631" y="1163"/>
                </a:lnTo>
                <a:lnTo>
                  <a:pt x="1625" y="1149"/>
                </a:lnTo>
                <a:lnTo>
                  <a:pt x="1622" y="1135"/>
                </a:lnTo>
                <a:lnTo>
                  <a:pt x="1618" y="1121"/>
                </a:lnTo>
                <a:lnTo>
                  <a:pt x="1614" y="1106"/>
                </a:lnTo>
                <a:lnTo>
                  <a:pt x="1612" y="1092"/>
                </a:lnTo>
                <a:lnTo>
                  <a:pt x="1606" y="1062"/>
                </a:lnTo>
                <a:lnTo>
                  <a:pt x="1604" y="1032"/>
                </a:lnTo>
                <a:lnTo>
                  <a:pt x="1603" y="1001"/>
                </a:lnTo>
                <a:lnTo>
                  <a:pt x="1603" y="970"/>
                </a:lnTo>
                <a:lnTo>
                  <a:pt x="1603" y="954"/>
                </a:lnTo>
                <a:lnTo>
                  <a:pt x="1604" y="939"/>
                </a:lnTo>
                <a:lnTo>
                  <a:pt x="1605" y="923"/>
                </a:lnTo>
                <a:lnTo>
                  <a:pt x="1606" y="908"/>
                </a:lnTo>
                <a:lnTo>
                  <a:pt x="1612" y="877"/>
                </a:lnTo>
                <a:lnTo>
                  <a:pt x="1618" y="848"/>
                </a:lnTo>
                <a:lnTo>
                  <a:pt x="1622" y="833"/>
                </a:lnTo>
                <a:lnTo>
                  <a:pt x="1625" y="819"/>
                </a:lnTo>
                <a:lnTo>
                  <a:pt x="1634" y="790"/>
                </a:lnTo>
                <a:lnTo>
                  <a:pt x="1646" y="763"/>
                </a:lnTo>
                <a:lnTo>
                  <a:pt x="1651" y="751"/>
                </a:lnTo>
                <a:lnTo>
                  <a:pt x="1657" y="738"/>
                </a:lnTo>
                <a:lnTo>
                  <a:pt x="1665" y="727"/>
                </a:lnTo>
                <a:lnTo>
                  <a:pt x="1671" y="714"/>
                </a:lnTo>
                <a:lnTo>
                  <a:pt x="1679" y="702"/>
                </a:lnTo>
                <a:lnTo>
                  <a:pt x="1688" y="692"/>
                </a:lnTo>
                <a:lnTo>
                  <a:pt x="1695" y="682"/>
                </a:lnTo>
                <a:lnTo>
                  <a:pt x="1704" y="672"/>
                </a:lnTo>
                <a:lnTo>
                  <a:pt x="1713" y="663"/>
                </a:lnTo>
                <a:lnTo>
                  <a:pt x="1723" y="654"/>
                </a:lnTo>
                <a:lnTo>
                  <a:pt x="1732" y="647"/>
                </a:lnTo>
                <a:lnTo>
                  <a:pt x="1742" y="639"/>
                </a:lnTo>
                <a:lnTo>
                  <a:pt x="1753" y="633"/>
                </a:lnTo>
                <a:lnTo>
                  <a:pt x="1763" y="627"/>
                </a:lnTo>
                <a:lnTo>
                  <a:pt x="1775" y="621"/>
                </a:lnTo>
                <a:lnTo>
                  <a:pt x="1788" y="616"/>
                </a:lnTo>
                <a:lnTo>
                  <a:pt x="1820" y="606"/>
                </a:lnTo>
                <a:lnTo>
                  <a:pt x="1836" y="602"/>
                </a:lnTo>
                <a:lnTo>
                  <a:pt x="1852" y="599"/>
                </a:lnTo>
                <a:lnTo>
                  <a:pt x="1867" y="596"/>
                </a:lnTo>
                <a:lnTo>
                  <a:pt x="1882" y="594"/>
                </a:lnTo>
                <a:lnTo>
                  <a:pt x="1898" y="592"/>
                </a:lnTo>
                <a:lnTo>
                  <a:pt x="1913" y="591"/>
                </a:lnTo>
                <a:lnTo>
                  <a:pt x="1927" y="590"/>
                </a:lnTo>
                <a:lnTo>
                  <a:pt x="1941" y="591"/>
                </a:lnTo>
                <a:lnTo>
                  <a:pt x="1955" y="591"/>
                </a:lnTo>
                <a:lnTo>
                  <a:pt x="1969" y="592"/>
                </a:lnTo>
                <a:lnTo>
                  <a:pt x="1982" y="594"/>
                </a:lnTo>
                <a:lnTo>
                  <a:pt x="1996" y="596"/>
                </a:lnTo>
                <a:lnTo>
                  <a:pt x="2009" y="599"/>
                </a:lnTo>
                <a:lnTo>
                  <a:pt x="2022" y="602"/>
                </a:lnTo>
                <a:lnTo>
                  <a:pt x="2034" y="606"/>
                </a:lnTo>
                <a:lnTo>
                  <a:pt x="2047" y="610"/>
                </a:lnTo>
                <a:lnTo>
                  <a:pt x="2058" y="615"/>
                </a:lnTo>
                <a:lnTo>
                  <a:pt x="2071" y="620"/>
                </a:lnTo>
                <a:lnTo>
                  <a:pt x="2082" y="627"/>
                </a:lnTo>
                <a:lnTo>
                  <a:pt x="2094" y="632"/>
                </a:lnTo>
                <a:lnTo>
                  <a:pt x="2104" y="638"/>
                </a:lnTo>
                <a:lnTo>
                  <a:pt x="2115" y="646"/>
                </a:lnTo>
                <a:lnTo>
                  <a:pt x="2126" y="653"/>
                </a:lnTo>
                <a:lnTo>
                  <a:pt x="2136" y="661"/>
                </a:lnTo>
                <a:lnTo>
                  <a:pt x="2156" y="676"/>
                </a:lnTo>
                <a:lnTo>
                  <a:pt x="2175" y="694"/>
                </a:lnTo>
                <a:lnTo>
                  <a:pt x="2193" y="713"/>
                </a:lnTo>
                <a:lnTo>
                  <a:pt x="2201" y="723"/>
                </a:lnTo>
                <a:lnTo>
                  <a:pt x="2210" y="733"/>
                </a:lnTo>
                <a:lnTo>
                  <a:pt x="2218" y="743"/>
                </a:lnTo>
                <a:lnTo>
                  <a:pt x="2226" y="753"/>
                </a:lnTo>
                <a:lnTo>
                  <a:pt x="2233" y="764"/>
                </a:lnTo>
                <a:lnTo>
                  <a:pt x="2241" y="775"/>
                </a:lnTo>
                <a:lnTo>
                  <a:pt x="2247" y="786"/>
                </a:lnTo>
                <a:lnTo>
                  <a:pt x="2255" y="797"/>
                </a:lnTo>
                <a:lnTo>
                  <a:pt x="2267" y="821"/>
                </a:lnTo>
                <a:lnTo>
                  <a:pt x="2279" y="844"/>
                </a:lnTo>
                <a:lnTo>
                  <a:pt x="2289" y="870"/>
                </a:lnTo>
                <a:lnTo>
                  <a:pt x="2299" y="894"/>
                </a:lnTo>
                <a:lnTo>
                  <a:pt x="2308" y="919"/>
                </a:lnTo>
                <a:lnTo>
                  <a:pt x="2315" y="944"/>
                </a:lnTo>
                <a:lnTo>
                  <a:pt x="2322" y="970"/>
                </a:lnTo>
                <a:lnTo>
                  <a:pt x="2327" y="995"/>
                </a:lnTo>
                <a:lnTo>
                  <a:pt x="2331" y="1021"/>
                </a:lnTo>
                <a:lnTo>
                  <a:pt x="2334" y="1046"/>
                </a:lnTo>
                <a:lnTo>
                  <a:pt x="2337" y="1071"/>
                </a:lnTo>
                <a:lnTo>
                  <a:pt x="2337" y="1095"/>
                </a:lnTo>
                <a:lnTo>
                  <a:pt x="2338" y="1127"/>
                </a:lnTo>
                <a:lnTo>
                  <a:pt x="2337" y="1158"/>
                </a:lnTo>
                <a:lnTo>
                  <a:pt x="2334" y="1190"/>
                </a:lnTo>
                <a:lnTo>
                  <a:pt x="2331" y="1221"/>
                </a:lnTo>
                <a:lnTo>
                  <a:pt x="2326" y="1253"/>
                </a:lnTo>
                <a:lnTo>
                  <a:pt x="2320" y="1285"/>
                </a:lnTo>
                <a:lnTo>
                  <a:pt x="2313" y="1316"/>
                </a:lnTo>
                <a:lnTo>
                  <a:pt x="2305" y="1347"/>
                </a:lnTo>
                <a:lnTo>
                  <a:pt x="2295" y="1378"/>
                </a:lnTo>
                <a:lnTo>
                  <a:pt x="2285" y="1409"/>
                </a:lnTo>
                <a:lnTo>
                  <a:pt x="2274" y="1439"/>
                </a:lnTo>
                <a:lnTo>
                  <a:pt x="2261" y="1468"/>
                </a:lnTo>
                <a:lnTo>
                  <a:pt x="2248" y="1497"/>
                </a:lnTo>
                <a:lnTo>
                  <a:pt x="2233" y="1527"/>
                </a:lnTo>
                <a:lnTo>
                  <a:pt x="2218" y="1553"/>
                </a:lnTo>
                <a:lnTo>
                  <a:pt x="2209" y="1567"/>
                </a:lnTo>
                <a:lnTo>
                  <a:pt x="2201" y="1580"/>
                </a:lnTo>
                <a:lnTo>
                  <a:pt x="2184" y="1606"/>
                </a:lnTo>
                <a:lnTo>
                  <a:pt x="2165" y="1632"/>
                </a:lnTo>
                <a:lnTo>
                  <a:pt x="2155" y="1643"/>
                </a:lnTo>
                <a:lnTo>
                  <a:pt x="2146" y="1654"/>
                </a:lnTo>
                <a:lnTo>
                  <a:pt x="2136" y="1667"/>
                </a:lnTo>
                <a:lnTo>
                  <a:pt x="2124" y="1677"/>
                </a:lnTo>
                <a:lnTo>
                  <a:pt x="2104" y="1700"/>
                </a:lnTo>
                <a:lnTo>
                  <a:pt x="2081" y="1720"/>
                </a:lnTo>
                <a:lnTo>
                  <a:pt x="2070" y="1729"/>
                </a:lnTo>
                <a:lnTo>
                  <a:pt x="2058" y="1739"/>
                </a:lnTo>
                <a:lnTo>
                  <a:pt x="2046" y="1748"/>
                </a:lnTo>
                <a:lnTo>
                  <a:pt x="2034" y="1756"/>
                </a:lnTo>
                <a:lnTo>
                  <a:pt x="2022" y="1764"/>
                </a:lnTo>
                <a:lnTo>
                  <a:pt x="2009" y="1772"/>
                </a:lnTo>
                <a:lnTo>
                  <a:pt x="1982" y="1787"/>
                </a:lnTo>
                <a:lnTo>
                  <a:pt x="1956" y="1800"/>
                </a:lnTo>
                <a:lnTo>
                  <a:pt x="1943" y="1805"/>
                </a:lnTo>
                <a:lnTo>
                  <a:pt x="1929" y="1811"/>
                </a:lnTo>
                <a:lnTo>
                  <a:pt x="1915" y="1815"/>
                </a:lnTo>
                <a:lnTo>
                  <a:pt x="1900" y="1820"/>
                </a:lnTo>
                <a:lnTo>
                  <a:pt x="1886" y="1824"/>
                </a:lnTo>
                <a:lnTo>
                  <a:pt x="1871" y="1828"/>
                </a:lnTo>
                <a:lnTo>
                  <a:pt x="1857" y="1830"/>
                </a:lnTo>
                <a:lnTo>
                  <a:pt x="1842" y="1833"/>
                </a:lnTo>
                <a:lnTo>
                  <a:pt x="1827" y="1835"/>
                </a:lnTo>
                <a:lnTo>
                  <a:pt x="1812" y="1837"/>
                </a:lnTo>
                <a:lnTo>
                  <a:pt x="1776" y="1839"/>
                </a:lnTo>
                <a:lnTo>
                  <a:pt x="1742" y="1839"/>
                </a:lnTo>
                <a:lnTo>
                  <a:pt x="1709" y="1838"/>
                </a:lnTo>
                <a:lnTo>
                  <a:pt x="1677" y="1834"/>
                </a:lnTo>
                <a:lnTo>
                  <a:pt x="1646" y="1830"/>
                </a:lnTo>
                <a:lnTo>
                  <a:pt x="1615" y="1824"/>
                </a:lnTo>
                <a:lnTo>
                  <a:pt x="1586" y="1815"/>
                </a:lnTo>
                <a:lnTo>
                  <a:pt x="1557" y="1806"/>
                </a:lnTo>
                <a:lnTo>
                  <a:pt x="1529" y="1795"/>
                </a:lnTo>
                <a:lnTo>
                  <a:pt x="1503" y="1783"/>
                </a:lnTo>
                <a:lnTo>
                  <a:pt x="1477" y="1770"/>
                </a:lnTo>
                <a:lnTo>
                  <a:pt x="1452" y="1754"/>
                </a:lnTo>
                <a:lnTo>
                  <a:pt x="1428" y="1739"/>
                </a:lnTo>
                <a:lnTo>
                  <a:pt x="1405" y="1721"/>
                </a:lnTo>
                <a:lnTo>
                  <a:pt x="1384" y="1702"/>
                </a:lnTo>
                <a:lnTo>
                  <a:pt x="1362" y="1683"/>
                </a:lnTo>
                <a:lnTo>
                  <a:pt x="1342" y="1662"/>
                </a:lnTo>
                <a:lnTo>
                  <a:pt x="1322" y="1640"/>
                </a:lnTo>
                <a:lnTo>
                  <a:pt x="1304" y="1618"/>
                </a:lnTo>
                <a:lnTo>
                  <a:pt x="1286" y="1595"/>
                </a:lnTo>
                <a:lnTo>
                  <a:pt x="1270" y="1570"/>
                </a:lnTo>
                <a:lnTo>
                  <a:pt x="1253" y="1544"/>
                </a:lnTo>
                <a:lnTo>
                  <a:pt x="1238" y="1518"/>
                </a:lnTo>
                <a:lnTo>
                  <a:pt x="1224" y="1491"/>
                </a:lnTo>
                <a:lnTo>
                  <a:pt x="1212" y="1463"/>
                </a:lnTo>
                <a:lnTo>
                  <a:pt x="1199" y="1435"/>
                </a:lnTo>
                <a:lnTo>
                  <a:pt x="1187" y="1406"/>
                </a:lnTo>
                <a:lnTo>
                  <a:pt x="1177" y="1377"/>
                </a:lnTo>
                <a:lnTo>
                  <a:pt x="1167" y="1347"/>
                </a:lnTo>
                <a:lnTo>
                  <a:pt x="1158" y="1316"/>
                </a:lnTo>
                <a:lnTo>
                  <a:pt x="1151" y="1286"/>
                </a:lnTo>
                <a:lnTo>
                  <a:pt x="1143" y="1254"/>
                </a:lnTo>
                <a:lnTo>
                  <a:pt x="1137" y="1223"/>
                </a:lnTo>
                <a:lnTo>
                  <a:pt x="1132" y="1191"/>
                </a:lnTo>
                <a:lnTo>
                  <a:pt x="1128" y="1158"/>
                </a:lnTo>
                <a:lnTo>
                  <a:pt x="1124" y="1127"/>
                </a:lnTo>
                <a:lnTo>
                  <a:pt x="1122" y="1094"/>
                </a:lnTo>
                <a:lnTo>
                  <a:pt x="1119" y="1061"/>
                </a:lnTo>
                <a:lnTo>
                  <a:pt x="1118" y="1029"/>
                </a:lnTo>
                <a:lnTo>
                  <a:pt x="1118" y="996"/>
                </a:lnTo>
                <a:lnTo>
                  <a:pt x="1119" y="963"/>
                </a:lnTo>
                <a:lnTo>
                  <a:pt x="1120" y="930"/>
                </a:lnTo>
                <a:lnTo>
                  <a:pt x="1123" y="899"/>
                </a:lnTo>
                <a:lnTo>
                  <a:pt x="1127" y="866"/>
                </a:lnTo>
                <a:lnTo>
                  <a:pt x="1130" y="834"/>
                </a:lnTo>
                <a:lnTo>
                  <a:pt x="1136" y="802"/>
                </a:lnTo>
                <a:lnTo>
                  <a:pt x="1142" y="771"/>
                </a:lnTo>
                <a:lnTo>
                  <a:pt x="1148" y="740"/>
                </a:lnTo>
                <a:lnTo>
                  <a:pt x="1156" y="709"/>
                </a:lnTo>
                <a:lnTo>
                  <a:pt x="1163" y="680"/>
                </a:lnTo>
                <a:lnTo>
                  <a:pt x="1174" y="649"/>
                </a:lnTo>
                <a:lnTo>
                  <a:pt x="1184" y="620"/>
                </a:lnTo>
                <a:lnTo>
                  <a:pt x="1194" y="591"/>
                </a:lnTo>
                <a:lnTo>
                  <a:pt x="1206" y="563"/>
                </a:lnTo>
                <a:lnTo>
                  <a:pt x="1218" y="537"/>
                </a:lnTo>
                <a:lnTo>
                  <a:pt x="1232" y="510"/>
                </a:lnTo>
                <a:lnTo>
                  <a:pt x="1246" y="485"/>
                </a:lnTo>
                <a:lnTo>
                  <a:pt x="1261" y="459"/>
                </a:lnTo>
                <a:lnTo>
                  <a:pt x="1277" y="435"/>
                </a:lnTo>
                <a:lnTo>
                  <a:pt x="1294" y="413"/>
                </a:lnTo>
                <a:lnTo>
                  <a:pt x="1312" y="390"/>
                </a:lnTo>
                <a:lnTo>
                  <a:pt x="1329" y="368"/>
                </a:lnTo>
                <a:lnTo>
                  <a:pt x="1348" y="348"/>
                </a:lnTo>
                <a:lnTo>
                  <a:pt x="1368" y="329"/>
                </a:lnTo>
                <a:lnTo>
                  <a:pt x="1377" y="321"/>
                </a:lnTo>
                <a:lnTo>
                  <a:pt x="1387" y="313"/>
                </a:lnTo>
                <a:lnTo>
                  <a:pt x="1398" y="305"/>
                </a:lnTo>
                <a:lnTo>
                  <a:pt x="1409" y="297"/>
                </a:lnTo>
                <a:lnTo>
                  <a:pt x="1431" y="282"/>
                </a:lnTo>
                <a:lnTo>
                  <a:pt x="1455" y="267"/>
                </a:lnTo>
                <a:lnTo>
                  <a:pt x="1480" y="253"/>
                </a:lnTo>
                <a:lnTo>
                  <a:pt x="1505" y="240"/>
                </a:lnTo>
                <a:lnTo>
                  <a:pt x="1533" y="228"/>
                </a:lnTo>
                <a:lnTo>
                  <a:pt x="1561" y="216"/>
                </a:lnTo>
                <a:lnTo>
                  <a:pt x="1590" y="205"/>
                </a:lnTo>
                <a:lnTo>
                  <a:pt x="1620" y="195"/>
                </a:lnTo>
                <a:lnTo>
                  <a:pt x="1651" y="186"/>
                </a:lnTo>
                <a:lnTo>
                  <a:pt x="1682" y="177"/>
                </a:lnTo>
                <a:lnTo>
                  <a:pt x="1714" y="170"/>
                </a:lnTo>
                <a:lnTo>
                  <a:pt x="1747" y="163"/>
                </a:lnTo>
                <a:lnTo>
                  <a:pt x="1780" y="157"/>
                </a:lnTo>
                <a:lnTo>
                  <a:pt x="1813" y="153"/>
                </a:lnTo>
                <a:lnTo>
                  <a:pt x="1847" y="149"/>
                </a:lnTo>
                <a:lnTo>
                  <a:pt x="1881" y="147"/>
                </a:lnTo>
                <a:lnTo>
                  <a:pt x="1914" y="144"/>
                </a:lnTo>
                <a:lnTo>
                  <a:pt x="1948" y="144"/>
                </a:lnTo>
                <a:lnTo>
                  <a:pt x="1982" y="144"/>
                </a:lnTo>
                <a:lnTo>
                  <a:pt x="1999" y="146"/>
                </a:lnTo>
                <a:lnTo>
                  <a:pt x="2015" y="147"/>
                </a:lnTo>
                <a:lnTo>
                  <a:pt x="2050" y="149"/>
                </a:lnTo>
                <a:lnTo>
                  <a:pt x="2082" y="154"/>
                </a:lnTo>
                <a:lnTo>
                  <a:pt x="2115" y="159"/>
                </a:lnTo>
                <a:lnTo>
                  <a:pt x="2147" y="166"/>
                </a:lnTo>
                <a:lnTo>
                  <a:pt x="2179" y="173"/>
                </a:lnTo>
                <a:lnTo>
                  <a:pt x="2210" y="183"/>
                </a:lnTo>
                <a:lnTo>
                  <a:pt x="2226" y="189"/>
                </a:lnTo>
                <a:lnTo>
                  <a:pt x="2241" y="194"/>
                </a:lnTo>
                <a:lnTo>
                  <a:pt x="2270" y="206"/>
                </a:lnTo>
                <a:lnTo>
                  <a:pt x="2298" y="219"/>
                </a:lnTo>
                <a:lnTo>
                  <a:pt x="2312" y="227"/>
                </a:lnTo>
                <a:lnTo>
                  <a:pt x="2326" y="234"/>
                </a:lnTo>
                <a:lnTo>
                  <a:pt x="2353" y="251"/>
                </a:lnTo>
                <a:lnTo>
                  <a:pt x="2381" y="268"/>
                </a:lnTo>
                <a:lnTo>
                  <a:pt x="2408" y="287"/>
                </a:lnTo>
                <a:lnTo>
                  <a:pt x="2434" y="308"/>
                </a:lnTo>
                <a:lnTo>
                  <a:pt x="2460" y="328"/>
                </a:lnTo>
                <a:lnTo>
                  <a:pt x="2485" y="349"/>
                </a:lnTo>
                <a:lnTo>
                  <a:pt x="2509" y="371"/>
                </a:lnTo>
                <a:lnTo>
                  <a:pt x="2533" y="394"/>
                </a:lnTo>
                <a:lnTo>
                  <a:pt x="2557" y="418"/>
                </a:lnTo>
                <a:lnTo>
                  <a:pt x="2580" y="442"/>
                </a:lnTo>
                <a:lnTo>
                  <a:pt x="2603" y="467"/>
                </a:lnTo>
                <a:lnTo>
                  <a:pt x="2624" y="492"/>
                </a:lnTo>
                <a:lnTo>
                  <a:pt x="2646" y="519"/>
                </a:lnTo>
                <a:lnTo>
                  <a:pt x="2667" y="546"/>
                </a:lnTo>
                <a:lnTo>
                  <a:pt x="2709" y="601"/>
                </a:lnTo>
                <a:lnTo>
                  <a:pt x="2729" y="629"/>
                </a:lnTo>
                <a:lnTo>
                  <a:pt x="2748" y="657"/>
                </a:lnTo>
                <a:lnTo>
                  <a:pt x="2788" y="715"/>
                </a:lnTo>
                <a:lnTo>
                  <a:pt x="2807" y="744"/>
                </a:lnTo>
                <a:lnTo>
                  <a:pt x="2824" y="773"/>
                </a:lnTo>
                <a:lnTo>
                  <a:pt x="2842" y="804"/>
                </a:lnTo>
                <a:lnTo>
                  <a:pt x="2861" y="833"/>
                </a:lnTo>
                <a:lnTo>
                  <a:pt x="2895" y="892"/>
                </a:lnTo>
                <a:lnTo>
                  <a:pt x="2929" y="953"/>
                </a:lnTo>
                <a:lnTo>
                  <a:pt x="2995" y="1071"/>
                </a:lnTo>
                <a:lnTo>
                  <a:pt x="3019" y="1116"/>
                </a:lnTo>
                <a:lnTo>
                  <a:pt x="3043" y="1161"/>
                </a:lnTo>
                <a:lnTo>
                  <a:pt x="3066" y="1206"/>
                </a:lnTo>
                <a:lnTo>
                  <a:pt x="3089" y="1253"/>
                </a:lnTo>
                <a:lnTo>
                  <a:pt x="3112" y="1299"/>
                </a:lnTo>
                <a:lnTo>
                  <a:pt x="3133" y="1347"/>
                </a:lnTo>
                <a:lnTo>
                  <a:pt x="3155" y="1394"/>
                </a:lnTo>
                <a:lnTo>
                  <a:pt x="3175" y="1442"/>
                </a:lnTo>
                <a:lnTo>
                  <a:pt x="3195" y="1490"/>
                </a:lnTo>
                <a:lnTo>
                  <a:pt x="3215" y="1539"/>
                </a:lnTo>
                <a:lnTo>
                  <a:pt x="3236" y="1589"/>
                </a:lnTo>
                <a:lnTo>
                  <a:pt x="3255" y="1638"/>
                </a:lnTo>
                <a:lnTo>
                  <a:pt x="3272" y="1689"/>
                </a:lnTo>
                <a:lnTo>
                  <a:pt x="3291" y="1739"/>
                </a:lnTo>
                <a:lnTo>
                  <a:pt x="3309" y="1790"/>
                </a:lnTo>
                <a:lnTo>
                  <a:pt x="3327" y="1840"/>
                </a:lnTo>
                <a:lnTo>
                  <a:pt x="3345" y="1892"/>
                </a:lnTo>
                <a:lnTo>
                  <a:pt x="3361" y="1944"/>
                </a:lnTo>
                <a:lnTo>
                  <a:pt x="3394" y="2049"/>
                </a:lnTo>
                <a:lnTo>
                  <a:pt x="3426" y="2154"/>
                </a:lnTo>
                <a:lnTo>
                  <a:pt x="3441" y="2209"/>
                </a:lnTo>
                <a:lnTo>
                  <a:pt x="3456" y="2262"/>
                </a:lnTo>
                <a:lnTo>
                  <a:pt x="3471" y="2316"/>
                </a:lnTo>
                <a:lnTo>
                  <a:pt x="3485" y="2370"/>
                </a:lnTo>
                <a:lnTo>
                  <a:pt x="3514" y="2478"/>
                </a:lnTo>
                <a:lnTo>
                  <a:pt x="3528" y="2534"/>
                </a:lnTo>
                <a:lnTo>
                  <a:pt x="3541" y="2589"/>
                </a:lnTo>
                <a:lnTo>
                  <a:pt x="3569" y="2700"/>
                </a:lnTo>
                <a:lnTo>
                  <a:pt x="3594" y="2810"/>
                </a:lnTo>
                <a:lnTo>
                  <a:pt x="3621" y="2923"/>
                </a:lnTo>
                <a:lnTo>
                  <a:pt x="3670" y="3147"/>
                </a:lnTo>
                <a:lnTo>
                  <a:pt x="3719" y="3373"/>
                </a:lnTo>
                <a:lnTo>
                  <a:pt x="3767" y="3599"/>
                </a:lnTo>
                <a:lnTo>
                  <a:pt x="3816" y="3824"/>
                </a:lnTo>
                <a:lnTo>
                  <a:pt x="3840" y="3937"/>
                </a:lnTo>
                <a:lnTo>
                  <a:pt x="3865" y="4049"/>
                </a:lnTo>
                <a:lnTo>
                  <a:pt x="3890" y="4161"/>
                </a:lnTo>
                <a:lnTo>
                  <a:pt x="3917" y="4272"/>
                </a:lnTo>
                <a:lnTo>
                  <a:pt x="3942" y="4382"/>
                </a:lnTo>
                <a:lnTo>
                  <a:pt x="3970" y="4491"/>
                </a:lnTo>
                <a:lnTo>
                  <a:pt x="3970" y="4695"/>
                </a:lnTo>
                <a:lnTo>
                  <a:pt x="3938" y="4700"/>
                </a:lnTo>
                <a:lnTo>
                  <a:pt x="3923" y="4702"/>
                </a:lnTo>
                <a:lnTo>
                  <a:pt x="3908" y="4705"/>
                </a:lnTo>
                <a:lnTo>
                  <a:pt x="3876" y="4711"/>
                </a:lnTo>
                <a:lnTo>
                  <a:pt x="3846" y="4719"/>
                </a:lnTo>
                <a:lnTo>
                  <a:pt x="3816" y="4727"/>
                </a:lnTo>
                <a:lnTo>
                  <a:pt x="3785" y="4735"/>
                </a:lnTo>
                <a:lnTo>
                  <a:pt x="3755" y="4746"/>
                </a:lnTo>
                <a:lnTo>
                  <a:pt x="3726" y="4756"/>
                </a:lnTo>
                <a:lnTo>
                  <a:pt x="3703" y="4764"/>
                </a:lnTo>
                <a:lnTo>
                  <a:pt x="3678" y="4776"/>
                </a:lnTo>
                <a:lnTo>
                  <a:pt x="3652" y="4789"/>
                </a:lnTo>
                <a:lnTo>
                  <a:pt x="3626" y="4804"/>
                </a:lnTo>
                <a:lnTo>
                  <a:pt x="3599" y="4820"/>
                </a:lnTo>
                <a:lnTo>
                  <a:pt x="3571" y="4838"/>
                </a:lnTo>
                <a:lnTo>
                  <a:pt x="3543" y="4857"/>
                </a:lnTo>
                <a:lnTo>
                  <a:pt x="3516" y="4877"/>
                </a:lnTo>
                <a:lnTo>
                  <a:pt x="3488" y="4899"/>
                </a:lnTo>
                <a:lnTo>
                  <a:pt x="3461" y="4921"/>
                </a:lnTo>
                <a:lnTo>
                  <a:pt x="3435" y="4944"/>
                </a:lnTo>
                <a:lnTo>
                  <a:pt x="3421" y="4957"/>
                </a:lnTo>
                <a:lnTo>
                  <a:pt x="3408" y="4970"/>
                </a:lnTo>
                <a:lnTo>
                  <a:pt x="3395" y="4981"/>
                </a:lnTo>
                <a:lnTo>
                  <a:pt x="3384" y="4994"/>
                </a:lnTo>
                <a:lnTo>
                  <a:pt x="3360" y="5019"/>
                </a:lnTo>
                <a:lnTo>
                  <a:pt x="3338" y="5046"/>
                </a:lnTo>
                <a:lnTo>
                  <a:pt x="3318" y="5072"/>
                </a:lnTo>
                <a:lnTo>
                  <a:pt x="3300" y="5099"/>
                </a:lnTo>
                <a:lnTo>
                  <a:pt x="3293" y="5111"/>
                </a:lnTo>
                <a:lnTo>
                  <a:pt x="3285" y="5125"/>
                </a:lnTo>
                <a:lnTo>
                  <a:pt x="3278" y="5139"/>
                </a:lnTo>
                <a:lnTo>
                  <a:pt x="3271" y="5152"/>
                </a:lnTo>
                <a:lnTo>
                  <a:pt x="3266" y="5166"/>
                </a:lnTo>
                <a:lnTo>
                  <a:pt x="3261" y="5178"/>
                </a:lnTo>
                <a:lnTo>
                  <a:pt x="3257" y="5192"/>
                </a:lnTo>
                <a:lnTo>
                  <a:pt x="3253" y="5205"/>
                </a:lnTo>
                <a:lnTo>
                  <a:pt x="3251" y="5218"/>
                </a:lnTo>
                <a:lnTo>
                  <a:pt x="3248" y="5232"/>
                </a:lnTo>
                <a:lnTo>
                  <a:pt x="3248" y="5244"/>
                </a:lnTo>
                <a:lnTo>
                  <a:pt x="3248" y="5257"/>
                </a:lnTo>
                <a:lnTo>
                  <a:pt x="3248" y="5270"/>
                </a:lnTo>
                <a:lnTo>
                  <a:pt x="3251" y="5282"/>
                </a:lnTo>
                <a:lnTo>
                  <a:pt x="3253" y="5295"/>
                </a:lnTo>
                <a:lnTo>
                  <a:pt x="3256" y="5306"/>
                </a:lnTo>
                <a:lnTo>
                  <a:pt x="3261" y="5319"/>
                </a:lnTo>
                <a:lnTo>
                  <a:pt x="3267" y="5330"/>
                </a:lnTo>
                <a:lnTo>
                  <a:pt x="3274" y="5342"/>
                </a:lnTo>
                <a:lnTo>
                  <a:pt x="3281" y="5353"/>
                </a:lnTo>
                <a:lnTo>
                  <a:pt x="3290" y="5364"/>
                </a:lnTo>
                <a:lnTo>
                  <a:pt x="3300" y="5375"/>
                </a:lnTo>
                <a:lnTo>
                  <a:pt x="3312" y="5385"/>
                </a:lnTo>
                <a:lnTo>
                  <a:pt x="3324" y="5396"/>
                </a:lnTo>
                <a:lnTo>
                  <a:pt x="3338" y="5405"/>
                </a:lnTo>
                <a:lnTo>
                  <a:pt x="3353" y="5415"/>
                </a:lnTo>
                <a:lnTo>
                  <a:pt x="3370" y="5424"/>
                </a:lnTo>
                <a:lnTo>
                  <a:pt x="3386" y="5433"/>
                </a:lnTo>
                <a:lnTo>
                  <a:pt x="3405" y="5442"/>
                </a:lnTo>
                <a:lnTo>
                  <a:pt x="3427" y="5449"/>
                </a:lnTo>
                <a:lnTo>
                  <a:pt x="3431" y="5451"/>
                </a:lnTo>
                <a:lnTo>
                  <a:pt x="3436" y="5451"/>
                </a:lnTo>
                <a:lnTo>
                  <a:pt x="3440" y="5449"/>
                </a:lnTo>
                <a:lnTo>
                  <a:pt x="3445" y="5448"/>
                </a:lnTo>
                <a:lnTo>
                  <a:pt x="3452" y="5443"/>
                </a:lnTo>
                <a:lnTo>
                  <a:pt x="3460" y="5437"/>
                </a:lnTo>
                <a:lnTo>
                  <a:pt x="3467" y="5429"/>
                </a:lnTo>
                <a:lnTo>
                  <a:pt x="3475" y="5419"/>
                </a:lnTo>
                <a:lnTo>
                  <a:pt x="3491" y="5399"/>
                </a:lnTo>
                <a:lnTo>
                  <a:pt x="3499" y="5387"/>
                </a:lnTo>
                <a:lnTo>
                  <a:pt x="3509" y="5377"/>
                </a:lnTo>
                <a:lnTo>
                  <a:pt x="3518" y="5367"/>
                </a:lnTo>
                <a:lnTo>
                  <a:pt x="3528" y="5358"/>
                </a:lnTo>
                <a:lnTo>
                  <a:pt x="3540" y="5351"/>
                </a:lnTo>
                <a:lnTo>
                  <a:pt x="3546" y="5348"/>
                </a:lnTo>
                <a:lnTo>
                  <a:pt x="3552" y="5346"/>
                </a:lnTo>
                <a:lnTo>
                  <a:pt x="3560" y="5344"/>
                </a:lnTo>
                <a:lnTo>
                  <a:pt x="3566" y="5343"/>
                </a:lnTo>
                <a:lnTo>
                  <a:pt x="3574" y="5342"/>
                </a:lnTo>
                <a:lnTo>
                  <a:pt x="3581" y="5342"/>
                </a:lnTo>
                <a:lnTo>
                  <a:pt x="3593" y="5354"/>
                </a:lnTo>
                <a:lnTo>
                  <a:pt x="3603" y="5366"/>
                </a:lnTo>
                <a:lnTo>
                  <a:pt x="3610" y="5376"/>
                </a:lnTo>
                <a:lnTo>
                  <a:pt x="3618" y="5387"/>
                </a:lnTo>
                <a:lnTo>
                  <a:pt x="3629" y="5408"/>
                </a:lnTo>
                <a:lnTo>
                  <a:pt x="3640" y="5427"/>
                </a:lnTo>
                <a:lnTo>
                  <a:pt x="3648" y="5443"/>
                </a:lnTo>
                <a:lnTo>
                  <a:pt x="3654" y="5452"/>
                </a:lnTo>
                <a:lnTo>
                  <a:pt x="3659" y="5459"/>
                </a:lnTo>
                <a:lnTo>
                  <a:pt x="3665" y="5467"/>
                </a:lnTo>
                <a:lnTo>
                  <a:pt x="3671" y="5473"/>
                </a:lnTo>
                <a:lnTo>
                  <a:pt x="3680" y="5480"/>
                </a:lnTo>
                <a:lnTo>
                  <a:pt x="3689" y="5486"/>
                </a:lnTo>
                <a:lnTo>
                  <a:pt x="3704" y="5494"/>
                </a:lnTo>
                <a:lnTo>
                  <a:pt x="3712" y="5497"/>
                </a:lnTo>
                <a:lnTo>
                  <a:pt x="3719" y="5500"/>
                </a:lnTo>
                <a:lnTo>
                  <a:pt x="3736" y="5506"/>
                </a:lnTo>
                <a:lnTo>
                  <a:pt x="3743" y="5509"/>
                </a:lnTo>
                <a:lnTo>
                  <a:pt x="3752" y="5511"/>
                </a:lnTo>
                <a:lnTo>
                  <a:pt x="3769" y="5515"/>
                </a:lnTo>
                <a:lnTo>
                  <a:pt x="3786" y="5518"/>
                </a:lnTo>
                <a:lnTo>
                  <a:pt x="3804" y="5520"/>
                </a:lnTo>
                <a:lnTo>
                  <a:pt x="3822" y="5521"/>
                </a:lnTo>
                <a:lnTo>
                  <a:pt x="3840" y="5523"/>
                </a:lnTo>
                <a:lnTo>
                  <a:pt x="3857" y="5523"/>
                </a:lnTo>
                <a:lnTo>
                  <a:pt x="3876" y="5523"/>
                </a:lnTo>
                <a:lnTo>
                  <a:pt x="3895" y="5521"/>
                </a:lnTo>
                <a:lnTo>
                  <a:pt x="3932" y="5518"/>
                </a:lnTo>
                <a:lnTo>
                  <a:pt x="3951" y="5515"/>
                </a:lnTo>
                <a:lnTo>
                  <a:pt x="3970" y="5511"/>
                </a:lnTo>
                <a:lnTo>
                  <a:pt x="3970" y="5878"/>
                </a:lnTo>
                <a:lnTo>
                  <a:pt x="3947" y="5881"/>
                </a:lnTo>
                <a:lnTo>
                  <a:pt x="3926" y="5883"/>
                </a:lnTo>
                <a:lnTo>
                  <a:pt x="3916" y="5885"/>
                </a:lnTo>
                <a:lnTo>
                  <a:pt x="3905" y="5887"/>
                </a:lnTo>
                <a:lnTo>
                  <a:pt x="3885" y="5891"/>
                </a:lnTo>
                <a:lnTo>
                  <a:pt x="3866" y="5896"/>
                </a:lnTo>
                <a:lnTo>
                  <a:pt x="3850" y="5902"/>
                </a:lnTo>
                <a:lnTo>
                  <a:pt x="3835" y="5909"/>
                </a:lnTo>
                <a:lnTo>
                  <a:pt x="3827" y="5913"/>
                </a:lnTo>
                <a:lnTo>
                  <a:pt x="3821" y="59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35150" y="1457312"/>
            <a:ext cx="5473700" cy="4131958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3200"/>
              </a:lnSpc>
              <a:buFontTx/>
              <a:buNone/>
              <a:defRPr sz="2400" i="1">
                <a:latin typeface="+mj-lt"/>
              </a:defRPr>
            </a:lvl1pPr>
            <a:lvl2pPr>
              <a:buFontTx/>
              <a:buNone/>
              <a:defRPr>
                <a:latin typeface="+mj-lt"/>
              </a:defRPr>
            </a:lvl2pPr>
            <a:lvl3pPr>
              <a:buFontTx/>
              <a:buNone/>
              <a:defRPr>
                <a:latin typeface="+mj-lt"/>
              </a:defRPr>
            </a:lvl3pPr>
            <a:lvl4pPr>
              <a:buFontTx/>
              <a:buNone/>
              <a:defRPr>
                <a:latin typeface="+mj-lt"/>
              </a:defRPr>
            </a:lvl4pPr>
            <a:lvl5pPr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CFE2C6FF-4537-4242-9550-214010882034}" type="datetime4">
              <a:rPr lang="fi-FI">
                <a:solidFill>
                  <a:prstClr val="black"/>
                </a:solidFill>
              </a:rPr>
              <a:pPr/>
              <a:t>24.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160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1691680" y="318882"/>
            <a:ext cx="6480720" cy="7770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395536" y="1701166"/>
            <a:ext cx="7776914" cy="423291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6438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90" y="1268730"/>
            <a:ext cx="8353425" cy="10363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90" y="2392681"/>
            <a:ext cx="8353425" cy="397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2" y="6539866"/>
            <a:ext cx="360363" cy="173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36485881-193F-4971-A18D-8EB0BB30731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KansallisK_MV_fin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00037" y="342878"/>
            <a:ext cx="759509" cy="79488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97435" y="6293758"/>
            <a:ext cx="3174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  <a:latin typeface="Georgia"/>
              </a:rPr>
              <a:t>DIGITOINTI- JA KONSERVOINTIKESKUS</a:t>
            </a:r>
          </a:p>
        </p:txBody>
      </p:sp>
    </p:spTree>
    <p:extLst>
      <p:ext uri="{BB962C8B-B14F-4D97-AF65-F5344CB8AC3E}">
        <p14:creationId xmlns:p14="http://schemas.microsoft.com/office/powerpoint/2010/main" val="11949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8353425" cy="10363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2392680"/>
            <a:ext cx="8353425" cy="397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0" y="6539866"/>
            <a:ext cx="360363" cy="173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36485881-193F-4971-A18D-8EB0BB30731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KansallisK_MV_fin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00035" y="342878"/>
            <a:ext cx="759509" cy="79488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97433" y="6293757"/>
            <a:ext cx="3174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  <a:latin typeface="Georgia"/>
              </a:rPr>
              <a:t>DIGITOINTI- JA KONSERVOINTIKESKUS</a:t>
            </a:r>
          </a:p>
        </p:txBody>
      </p:sp>
    </p:spTree>
    <p:extLst>
      <p:ext uri="{BB962C8B-B14F-4D97-AF65-F5344CB8AC3E}">
        <p14:creationId xmlns:p14="http://schemas.microsoft.com/office/powerpoint/2010/main" val="283303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6485881-193F-4971-A18D-8EB0BB30731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10/24/2013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ja.toivonen@vtt.fi" TargetMode="Externa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4221163"/>
            <a:ext cx="860335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GB" sz="1800" b="1" dirty="0">
              <a:latin typeface="Times New Roman" pitchFamily="18" charset="0"/>
            </a:endParaRPr>
          </a:p>
          <a:p>
            <a:r>
              <a:rPr lang="fi-FI" sz="2000" dirty="0" smtClean="0"/>
              <a:t>				Marja </a:t>
            </a:r>
            <a:r>
              <a:rPr lang="fi-FI" sz="2000" dirty="0"/>
              <a:t>Toivonen</a:t>
            </a:r>
          </a:p>
          <a:p>
            <a:r>
              <a:rPr lang="fi-FI" sz="2000" dirty="0"/>
              <a:t>	</a:t>
            </a:r>
            <a:r>
              <a:rPr lang="fi-FI" sz="2000" dirty="0" smtClean="0"/>
              <a:t>		       </a:t>
            </a:r>
            <a:r>
              <a:rPr lang="fi-FI" sz="2000" u="sng" dirty="0" err="1" smtClean="0">
                <a:solidFill>
                  <a:schemeClr val="hlink"/>
                </a:solidFill>
                <a:hlinkClick r:id="rId2"/>
              </a:rPr>
              <a:t>marja.toivonen@vtt.fi</a:t>
            </a:r>
            <a:endParaRPr lang="fi-FI" sz="2000" u="sng" dirty="0">
              <a:solidFill>
                <a:schemeClr val="hlink"/>
              </a:solidFill>
            </a:endParaRPr>
          </a:p>
          <a:p>
            <a:r>
              <a:rPr lang="fi-FI" sz="2000" dirty="0" smtClean="0"/>
              <a:t>			        gsm </a:t>
            </a:r>
            <a:r>
              <a:rPr lang="fi-FI" sz="2000" dirty="0"/>
              <a:t>040-533 4582</a:t>
            </a:r>
          </a:p>
          <a:p>
            <a:endParaRPr lang="en-GB" sz="20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5288" y="981076"/>
            <a:ext cx="842486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4000" b="1" dirty="0" smtClean="0"/>
              <a:t>             </a:t>
            </a:r>
            <a:r>
              <a:rPr lang="fi-FI" sz="4800" b="1" dirty="0" smtClean="0"/>
              <a:t>Tuumasta toimeen –</a:t>
            </a:r>
          </a:p>
          <a:p>
            <a:r>
              <a:rPr lang="fi-FI" sz="4800" b="1" dirty="0"/>
              <a:t> </a:t>
            </a:r>
            <a:r>
              <a:rPr lang="fi-FI" sz="4800" b="1" dirty="0" smtClean="0"/>
              <a:t>          seminaarin päätös</a:t>
            </a:r>
            <a:endParaRPr lang="fi-FI" sz="4800" b="1" dirty="0"/>
          </a:p>
          <a:p>
            <a:endParaRPr lang="fi-FI" sz="3600" dirty="0"/>
          </a:p>
          <a:p>
            <a:r>
              <a:rPr lang="fi-FI" sz="3200" dirty="0" smtClean="0"/>
              <a:t>                        Aktiivi 24.10.2013</a:t>
            </a:r>
          </a:p>
          <a:p>
            <a:r>
              <a:rPr lang="fi-FI" sz="3200" dirty="0" smtClean="0"/>
              <a:t>                                    </a:t>
            </a:r>
            <a:endParaRPr lang="fi-FI" sz="3600" dirty="0"/>
          </a:p>
          <a:p>
            <a:pPr algn="l" eaLnBrk="1" hangingPunct="1"/>
            <a:endParaRPr lang="en-GB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56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8312" y="908720"/>
            <a:ext cx="7848103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fi-FI" sz="3600" dirty="0">
                <a:latin typeface="Times New Roman" pitchFamily="18" charset="0"/>
              </a:rPr>
              <a:t>   </a:t>
            </a:r>
            <a:r>
              <a:rPr lang="fi-FI" sz="3600" dirty="0" smtClean="0">
                <a:latin typeface="Times New Roman" pitchFamily="18" charset="0"/>
              </a:rPr>
              <a:t>  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Projektin tulosten esittäminen</a:t>
            </a:r>
            <a:endParaRPr lang="fi-FI" sz="3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l"/>
            <a:endParaRPr lang="fi-FI" sz="2800" dirty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i-FI" sz="2000" dirty="0" smtClean="0">
                <a:latin typeface="+mn-lt"/>
              </a:rPr>
              <a:t>Projektin tulokset on tärkeä saada havainnolliseen muotoon niin että projektissa mukana olleilla on </a:t>
            </a:r>
            <a:r>
              <a:rPr lang="fi-FI" sz="2000" dirty="0" smtClean="0">
                <a:solidFill>
                  <a:srgbClr val="116AED"/>
                </a:solidFill>
                <a:latin typeface="+mn-lt"/>
              </a:rPr>
              <a:t>yhteinen ymmärrys siitä mitä on saatu aikaan ja aikaansaannokset osataan selittää myös muille</a:t>
            </a:r>
            <a:r>
              <a:rPr lang="fi-FI" sz="2000" dirty="0" smtClean="0">
                <a:latin typeface="+mn-lt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fi-FI" sz="20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fi-FI" sz="2000" dirty="0" smtClean="0">
                <a:latin typeface="+mn-lt"/>
              </a:rPr>
              <a:t>Tuotteistaminen kytkeminen osaksi Aktiivi-hanketta on pyrkinyt palvelemaan juuri tätä: </a:t>
            </a:r>
            <a:r>
              <a:rPr lang="fi-FI" sz="2000" dirty="0" smtClean="0">
                <a:solidFill>
                  <a:srgbClr val="116AED"/>
                </a:solidFill>
                <a:latin typeface="+mn-lt"/>
              </a:rPr>
              <a:t>tulosten näkyväksi tekemistä</a:t>
            </a:r>
            <a:r>
              <a:rPr lang="fi-FI" sz="2000" dirty="0" smtClean="0">
                <a:latin typeface="+mn-lt"/>
              </a:rPr>
              <a:t>. Palvelujen ja toimintakäytäntöjen kehittäminen jää helposti epämääräisesti ideakokoelmaksi jos sen systematisointiin ei panosteta.</a:t>
            </a:r>
          </a:p>
          <a:p>
            <a:pPr marL="0" indent="0"/>
            <a:endParaRPr lang="fi-FI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>
                <a:latin typeface="+mn-lt"/>
              </a:rPr>
              <a:t>Näkyväksi tekeminen lisää uskottavuutta, helpottaa jatkohankkeiden rakentamista ja vähentää tarpeetonta päällekkäisyyttä hankkeissa.</a:t>
            </a:r>
            <a:endParaRPr lang="fi-FI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5117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10254" y="764704"/>
            <a:ext cx="7848674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4013" indent="-354013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fi-FI" sz="3600" dirty="0">
                <a:latin typeface="Times New Roman" pitchFamily="18" charset="0"/>
              </a:rPr>
              <a:t>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Hyvien käytäntöjen juurruttaminen</a:t>
            </a:r>
            <a:endParaRPr lang="fi-FI" sz="3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l"/>
            <a:r>
              <a:rPr lang="fi-FI" sz="3600" dirty="0">
                <a:latin typeface="Times New Roman" pitchFamily="18" charset="0"/>
              </a:rPr>
              <a:t>                     </a:t>
            </a:r>
            <a:endParaRPr lang="fi-FI" sz="1800" dirty="0">
              <a:latin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fi-FI" sz="2000" dirty="0" smtClean="0">
                <a:latin typeface="+mn-lt"/>
              </a:rPr>
              <a:t>Kotipesän löytämistä hankkeen tulosten käytäntöön viemiselle ja työn jatkamiselle on tärkeä miettiä jo projektin aikana: keitä projektimme tulokset palvelevat, missä ne voidaan ottaa käyttöön.</a:t>
            </a:r>
          </a:p>
          <a:p>
            <a:pPr algn="l">
              <a:buFontTx/>
              <a:buChar char="•"/>
            </a:pPr>
            <a:endParaRPr lang="fi-FI" sz="2000" dirty="0">
              <a:latin typeface="+mn-lt"/>
            </a:endParaRPr>
          </a:p>
          <a:p>
            <a:pPr algn="l">
              <a:buFontTx/>
              <a:buChar char="•"/>
            </a:pPr>
            <a:r>
              <a:rPr lang="fi-FI" sz="2000" dirty="0" smtClean="0">
                <a:latin typeface="+mn-lt"/>
              </a:rPr>
              <a:t>Uusien ajatusten vieminen </a:t>
            </a:r>
            <a:r>
              <a:rPr lang="fi-FI" sz="2000" dirty="0" smtClean="0">
                <a:solidFill>
                  <a:srgbClr val="116AED"/>
                </a:solidFill>
                <a:latin typeface="+mn-lt"/>
              </a:rPr>
              <a:t>arjen toteutukseen</a:t>
            </a:r>
            <a:r>
              <a:rPr lang="fi-FI" sz="2000" dirty="0" smtClean="0">
                <a:latin typeface="+mn-lt"/>
              </a:rPr>
              <a:t> on oma prosessinsa johon ei useinkaan kiinnitetä riittävästi huomiota. Projektissa mukana olleiden oppiminen ja syntyneet verkostot eivät korvaa prosessia jossa konkreettisesti mietitään käytännön ratkaisuja eri organisaatioissa.</a:t>
            </a:r>
          </a:p>
          <a:p>
            <a:pPr algn="l">
              <a:buFontTx/>
              <a:buChar char="•"/>
            </a:pPr>
            <a:endParaRPr lang="fi-FI" sz="2000" dirty="0">
              <a:latin typeface="+mn-lt"/>
            </a:endParaRPr>
          </a:p>
          <a:p>
            <a:pPr algn="l">
              <a:buFontTx/>
              <a:buChar char="•"/>
            </a:pPr>
            <a:r>
              <a:rPr lang="fi-FI" sz="2000" dirty="0" smtClean="0">
                <a:latin typeface="+mn-lt"/>
              </a:rPr>
              <a:t>Työn jatkajien </a:t>
            </a:r>
            <a:r>
              <a:rPr lang="fi-FI" sz="2000" dirty="0" smtClean="0">
                <a:solidFill>
                  <a:srgbClr val="116AED"/>
                </a:solidFill>
                <a:latin typeface="+mn-lt"/>
              </a:rPr>
              <a:t>sitouttaminen</a:t>
            </a:r>
            <a:r>
              <a:rPr lang="fi-FI" sz="2000" dirty="0" smtClean="0">
                <a:latin typeface="+mn-lt"/>
              </a:rPr>
              <a:t> – avoin keskustelu haasteista: onko aikaa, koetaanko kehittäminen tarpeelliseksi jne.</a:t>
            </a:r>
          </a:p>
        </p:txBody>
      </p:sp>
    </p:spTree>
    <p:extLst>
      <p:ext uri="{BB962C8B-B14F-4D97-AF65-F5344CB8AC3E}">
        <p14:creationId xmlns:p14="http://schemas.microsoft.com/office/powerpoint/2010/main" val="42187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079500"/>
          </a:xfrm>
        </p:spPr>
        <p:txBody>
          <a:bodyPr/>
          <a:lstStyle/>
          <a:p>
            <a:pPr eaLnBrk="1" hangingPunct="1"/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              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Opitun ”monistaminen”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7859712" cy="4103687"/>
          </a:xfrm>
        </p:spPr>
        <p:txBody>
          <a:bodyPr>
            <a:normAutofit/>
          </a:bodyPr>
          <a:lstStyle/>
          <a:p>
            <a:pPr indent="-342900" eaLnBrk="1" hangingPunct="1">
              <a:spcBef>
                <a:spcPct val="0"/>
              </a:spcBef>
              <a:defRPr/>
            </a:pPr>
            <a:r>
              <a:rPr lang="fi-FI" sz="2000" dirty="0" smtClean="0"/>
              <a:t>Hanke- ja projektiperustaisen kehittämisen tulokset jäävät tänä päivänä liian usein paikallisiksi. Eri organisaatioissa ja eri alueilla keksitään pyörää uudelleen.</a:t>
            </a:r>
          </a:p>
          <a:p>
            <a:pPr indent="-342900" eaLnBrk="1" hangingPunct="1">
              <a:spcBef>
                <a:spcPct val="0"/>
              </a:spcBef>
              <a:defRPr/>
            </a:pPr>
            <a:endParaRPr lang="fi-FI" sz="2000" dirty="0"/>
          </a:p>
          <a:p>
            <a:pPr marL="354013" indent="-354013" eaLnBrk="1" hangingPunct="1">
              <a:spcBef>
                <a:spcPct val="0"/>
              </a:spcBef>
              <a:defRPr/>
            </a:pPr>
            <a:r>
              <a:rPr lang="fi-FI" sz="2000" dirty="0" smtClean="0"/>
              <a:t>Esimerkillä on kuitenkin suuri voima. Siksi hankkeiden viestinnässä</a:t>
            </a:r>
          </a:p>
          <a:p>
            <a:pPr marL="354013" indent="-354013" eaLnBrk="1" hangingPunct="1">
              <a:spcBef>
                <a:spcPct val="0"/>
              </a:spcBef>
              <a:buNone/>
              <a:defRPr/>
            </a:pPr>
            <a:r>
              <a:rPr lang="fi-FI" sz="2000" dirty="0"/>
              <a:t>	</a:t>
            </a:r>
            <a:r>
              <a:rPr lang="fi-FI" sz="2000" dirty="0" smtClean="0"/>
              <a:t>tulisi kiinnittää huomiota siihen miten joku toinen organisaation tai aktiivinen kansalaisryhmästä ”saa kiinni” kehitetystä ideasta ja lähtee sitä jatkamaan ja soveltamaan. Tähän tarvitaan </a:t>
            </a:r>
            <a:r>
              <a:rPr lang="fi-FI" sz="2000" dirty="0" smtClean="0">
                <a:solidFill>
                  <a:srgbClr val="116AED"/>
                </a:solidFill>
              </a:rPr>
              <a:t>sekä malleja että tarinoita</a:t>
            </a:r>
            <a:r>
              <a:rPr lang="fi-FI" sz="2000" dirty="0" smtClean="0"/>
              <a:t>. </a:t>
            </a:r>
            <a:r>
              <a:rPr lang="fi-FI" sz="2000" dirty="0" smtClean="0"/>
              <a:t>(vrt. </a:t>
            </a:r>
            <a:r>
              <a:rPr lang="fi-FI" sz="2000" dirty="0" err="1" smtClean="0"/>
              <a:t>www.inno-vointi.fi</a:t>
            </a:r>
            <a:r>
              <a:rPr lang="fi-FI" sz="2000" dirty="0" smtClean="0"/>
              <a:t>)</a:t>
            </a:r>
          </a:p>
          <a:p>
            <a:pPr indent="-342900" eaLnBrk="1" hangingPunct="1">
              <a:spcBef>
                <a:spcPct val="0"/>
              </a:spcBef>
              <a:defRPr/>
            </a:pPr>
            <a:endParaRPr lang="fi-FI" sz="2000" dirty="0"/>
          </a:p>
          <a:p>
            <a:pPr indent="-342900" eaLnBrk="1" hangingPunct="1">
              <a:spcBef>
                <a:spcPct val="0"/>
              </a:spcBef>
              <a:defRPr/>
            </a:pPr>
            <a:r>
              <a:rPr lang="fi-FI" sz="2000" dirty="0" smtClean="0"/>
              <a:t>Hanketyön ”monistamisessa” voidaan tuloksia harvoin siirtää sellaisenaan organisaatiosta toiseen tai alueelta toiselle – tarvitaan sovittamista kunkin </a:t>
            </a:r>
            <a:r>
              <a:rPr lang="fi-FI" sz="2000" dirty="0" smtClean="0">
                <a:solidFill>
                  <a:srgbClr val="116AED"/>
                </a:solidFill>
              </a:rPr>
              <a:t>kontekstin erityispiirteisiin</a:t>
            </a:r>
            <a:r>
              <a:rPr lang="fi-FI" sz="2000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056290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772400" cy="1079500"/>
          </a:xfrm>
        </p:spPr>
        <p:txBody>
          <a:bodyPr/>
          <a:lstStyle/>
          <a:p>
            <a:pPr eaLnBrk="1" hangingPunct="1"/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          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 Alhaalta ylös ja ylhäältä alas</a:t>
            </a:r>
            <a:b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</a:br>
            <a:r>
              <a:rPr lang="fi-FI" sz="3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-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kehittäminen toisiaan tukemaan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60848"/>
            <a:ext cx="7859712" cy="4103687"/>
          </a:xfrm>
        </p:spPr>
        <p:txBody>
          <a:bodyPr>
            <a:normAutofit/>
          </a:bodyPr>
          <a:lstStyle/>
          <a:p>
            <a:pPr indent="-342900" eaLnBrk="1" hangingPunct="1">
              <a:spcBef>
                <a:spcPct val="0"/>
              </a:spcBef>
              <a:defRPr/>
            </a:pPr>
            <a:r>
              <a:rPr lang="fi-FI" sz="2000" dirty="0" smtClean="0"/>
              <a:t>Kehitetyt uudet toiminnot jäävät parhaiten elämään jos ne saavat tukea </a:t>
            </a:r>
            <a:r>
              <a:rPr lang="fi-FI" sz="2000" dirty="0" smtClean="0">
                <a:solidFill>
                  <a:srgbClr val="116AED"/>
                </a:solidFill>
              </a:rPr>
              <a:t>sekä ruohonjuuritasolta että organisaatioiden johdosta</a:t>
            </a:r>
            <a:r>
              <a:rPr lang="fi-FI" sz="2000" dirty="0" smtClean="0"/>
              <a:t>. </a:t>
            </a:r>
          </a:p>
          <a:p>
            <a:pPr indent="-342900" eaLnBrk="1" hangingPunct="1">
              <a:spcBef>
                <a:spcPct val="0"/>
              </a:spcBef>
              <a:defRPr/>
            </a:pPr>
            <a:endParaRPr lang="fi-FI" sz="2000" dirty="0"/>
          </a:p>
          <a:p>
            <a:pPr indent="-342900" eaLnBrk="1" hangingPunct="1">
              <a:spcBef>
                <a:spcPct val="0"/>
              </a:spcBef>
              <a:defRPr/>
            </a:pPr>
            <a:r>
              <a:rPr lang="fi-FI" sz="2000" dirty="0" smtClean="0"/>
              <a:t>Siksi kotipesää etsittäessä kannattaa yrittää löytää vaikuttamiskanavat molempiin suuntiin. </a:t>
            </a:r>
          </a:p>
          <a:p>
            <a:pPr indent="-342900" eaLnBrk="1" hangingPunct="1">
              <a:spcBef>
                <a:spcPct val="0"/>
              </a:spcBef>
              <a:defRPr/>
            </a:pPr>
            <a:endParaRPr lang="fi-FI" sz="2000" dirty="0"/>
          </a:p>
          <a:p>
            <a:pPr indent="-342900" eaLnBrk="1" hangingPunct="1">
              <a:spcBef>
                <a:spcPct val="0"/>
              </a:spcBef>
              <a:defRPr/>
            </a:pPr>
            <a:r>
              <a:rPr lang="fi-FI" sz="2000" dirty="0" smtClean="0"/>
              <a:t>Alhaalta ylös ja ylhäältä alas tapahtuvat kehittämisprosessit eivät kohtaa toisiaan itsestään. Niinpä on tärkeä pyrkiä löytämään myös </a:t>
            </a:r>
            <a:r>
              <a:rPr lang="fi-FI" sz="2000" dirty="0" smtClean="0">
                <a:solidFill>
                  <a:srgbClr val="116AED"/>
                </a:solidFill>
              </a:rPr>
              <a:t>tahoja jotka koordinoivat</a:t>
            </a:r>
            <a:r>
              <a:rPr lang="fi-FI" sz="2000" dirty="0" smtClean="0"/>
              <a:t> näitä prosesseja niin että ne tukevat toisiaan. Monissa organisaatioissa keskijohto on tässä koordinoijan roolissa.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751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ChangeArrowheads="1"/>
          </p:cNvSpPr>
          <p:nvPr/>
        </p:nvSpPr>
        <p:spPr bwMode="auto">
          <a:xfrm>
            <a:off x="677754" y="343231"/>
            <a:ext cx="7416311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fi-FI" sz="2800" dirty="0">
                <a:solidFill>
                  <a:srgbClr val="000099"/>
                </a:solidFill>
              </a:rPr>
              <a:t>   </a:t>
            </a:r>
          </a:p>
          <a:p>
            <a:pPr algn="ctr" eaLnBrk="1" hangingPunct="1"/>
            <a:r>
              <a:rPr lang="fi-FI" sz="3200" dirty="0">
                <a:solidFill>
                  <a:srgbClr val="000099"/>
                </a:solidFill>
              </a:rPr>
              <a:t>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Resurssien kasvattamiseen perustuva kehittämisnäkökulma</a:t>
            </a:r>
            <a:r>
              <a:rPr lang="fi-FI" sz="2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i-FI" sz="2800" dirty="0">
                <a:solidFill>
                  <a:schemeClr val="bg2">
                    <a:lumMod val="50000"/>
                  </a:schemeClr>
                </a:solidFill>
              </a:rPr>
            </a:b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67" y="1725745"/>
            <a:ext cx="7876442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1"/>
          <p:cNvSpPr txBox="1">
            <a:spLocks noChangeArrowheads="1"/>
          </p:cNvSpPr>
          <p:nvPr/>
        </p:nvSpPr>
        <p:spPr bwMode="auto">
          <a:xfrm>
            <a:off x="6196393" y="5972506"/>
            <a:ext cx="21435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400" b="0"/>
              <a:t>Lähde: Read et al., 2009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2274817" y="4015613"/>
            <a:ext cx="2658757" cy="13681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29367" y="5294702"/>
            <a:ext cx="2333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TUOTTEISTAMINEN </a:t>
            </a:r>
          </a:p>
          <a:p>
            <a:r>
              <a:rPr lang="fi-FI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LIITTYY TÄHÄN KOHTAAN</a:t>
            </a:r>
            <a:endParaRPr lang="fi-FI" sz="1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2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Text Box 2"/>
          <p:cNvSpPr txBox="1">
            <a:spLocks noChangeArrowheads="1"/>
          </p:cNvSpPr>
          <p:nvPr/>
        </p:nvSpPr>
        <p:spPr bwMode="auto">
          <a:xfrm>
            <a:off x="498475" y="2492896"/>
            <a:ext cx="7961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algn="l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                </a:t>
            </a:r>
            <a:r>
              <a:rPr lang="fi-FI" sz="44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Kiitos !</a:t>
            </a:r>
          </a:p>
          <a:p>
            <a:r>
              <a:rPr lang="fi-FI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77599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he National Library of Finland">
  <a:themeElements>
    <a:clrScheme name="Kansalliskirjasto">
      <a:dk1>
        <a:sysClr val="windowText" lastClr="000000"/>
      </a:dk1>
      <a:lt1>
        <a:sysClr val="window" lastClr="FFFFFF"/>
      </a:lt1>
      <a:dk2>
        <a:srgbClr val="00386B"/>
      </a:dk2>
      <a:lt2>
        <a:srgbClr val="CCCCCC"/>
      </a:lt2>
      <a:accent1>
        <a:srgbClr val="00386B"/>
      </a:accent1>
      <a:accent2>
        <a:srgbClr val="FFCC33"/>
      </a:accent2>
      <a:accent3>
        <a:srgbClr val="5C9ED2"/>
      </a:accent3>
      <a:accent4>
        <a:srgbClr val="9361D6"/>
      </a:accent4>
      <a:accent5>
        <a:srgbClr val="A68011"/>
      </a:accent5>
      <a:accent6>
        <a:srgbClr val="7BACD2"/>
      </a:accent6>
      <a:hlink>
        <a:srgbClr val="336699"/>
      </a:hlink>
      <a:folHlink>
        <a:srgbClr val="B2B2D1"/>
      </a:folHlink>
    </a:clrScheme>
    <a:fontScheme name="Kansalliskirjast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e National Library of Finland">
  <a:themeElements>
    <a:clrScheme name="Kansalliskirjasto">
      <a:dk1>
        <a:sysClr val="windowText" lastClr="000000"/>
      </a:dk1>
      <a:lt1>
        <a:sysClr val="window" lastClr="FFFFFF"/>
      </a:lt1>
      <a:dk2>
        <a:srgbClr val="00386B"/>
      </a:dk2>
      <a:lt2>
        <a:srgbClr val="CCCCCC"/>
      </a:lt2>
      <a:accent1>
        <a:srgbClr val="00386B"/>
      </a:accent1>
      <a:accent2>
        <a:srgbClr val="FFCC33"/>
      </a:accent2>
      <a:accent3>
        <a:srgbClr val="5C9ED2"/>
      </a:accent3>
      <a:accent4>
        <a:srgbClr val="9361D6"/>
      </a:accent4>
      <a:accent5>
        <a:srgbClr val="A68011"/>
      </a:accent5>
      <a:accent6>
        <a:srgbClr val="7BACD2"/>
      </a:accent6>
      <a:hlink>
        <a:srgbClr val="336699"/>
      </a:hlink>
      <a:folHlink>
        <a:srgbClr val="B2B2D1"/>
      </a:folHlink>
    </a:clrScheme>
    <a:fontScheme name="Kansalliskirjast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291</Words>
  <Application>Microsoft Office PowerPoint</Application>
  <PresentationFormat>On-screen Show (4:3)</PresentationFormat>
  <Paragraphs>45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The National Library of Finland</vt:lpstr>
      <vt:lpstr>1_The National Library of Finland</vt:lpstr>
      <vt:lpstr>Adjacency</vt:lpstr>
      <vt:lpstr>PowerPoint Presentation</vt:lpstr>
      <vt:lpstr>PowerPoint Presentation</vt:lpstr>
      <vt:lpstr>PowerPoint Presentation</vt:lpstr>
      <vt:lpstr>                     Opitun ”monistaminen”</vt:lpstr>
      <vt:lpstr>                  Alhaalta ylös ja ylhäältä alas             -kehittäminen toisiaan tukemaan</vt:lpstr>
      <vt:lpstr>PowerPoint Presentation</vt:lpstr>
      <vt:lpstr>PowerPoint Presentation</vt:lpstr>
    </vt:vector>
  </TitlesOfParts>
  <Company>VTT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Toivonen Marja</dc:creator>
  <cp:lastModifiedBy>Marja Toivonen</cp:lastModifiedBy>
  <cp:revision>283</cp:revision>
  <dcterms:created xsi:type="dcterms:W3CDTF">2012-09-19T06:22:08Z</dcterms:created>
  <dcterms:modified xsi:type="dcterms:W3CDTF">2013-10-24T04:10:51Z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637512438</vt:i4>
  </property>
  <property fmtid="{D5CDD505-2E9C-101B-9397-08002B2CF9AE}" pid="3" name="_NewReviewCycle">
    <vt:lpwstr/>
  </property>
  <property fmtid="{D5CDD505-2E9C-101B-9397-08002B2CF9AE}" pid="4" name="_EmailSubject">
    <vt:lpwstr>loppupuheenvuoron kalvot</vt:lpwstr>
  </property>
  <property fmtid="{D5CDD505-2E9C-101B-9397-08002B2CF9AE}" pid="5" name="_AuthorEmail">
    <vt:lpwstr>Marja.Toivonen@vtt.fi</vt:lpwstr>
  </property>
  <property fmtid="{D5CDD505-2E9C-101B-9397-08002B2CF9AE}" pid="6" name="_AuthorEmailDisplayName">
    <vt:lpwstr>Toivonen Marja</vt:lpwstr>
  </property>
</Properties>
</file>