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3" r:id="rId1"/>
    <p:sldMasterId id="2147484279" r:id="rId2"/>
    <p:sldMasterId id="2147484214" r:id="rId3"/>
    <p:sldMasterId id="2147484231" r:id="rId4"/>
    <p:sldMasterId id="2147484247" r:id="rId5"/>
    <p:sldMasterId id="2147484263" r:id="rId6"/>
  </p:sldMasterIdLst>
  <p:notesMasterIdLst>
    <p:notesMasterId r:id="rId30"/>
  </p:notesMasterIdLst>
  <p:handoutMasterIdLst>
    <p:handoutMasterId r:id="rId31"/>
  </p:handoutMasterIdLst>
  <p:sldIdLst>
    <p:sldId id="351" r:id="rId7"/>
    <p:sldId id="374" r:id="rId8"/>
    <p:sldId id="399" r:id="rId9"/>
    <p:sldId id="401" r:id="rId10"/>
    <p:sldId id="378" r:id="rId11"/>
    <p:sldId id="380" r:id="rId12"/>
    <p:sldId id="382" r:id="rId13"/>
    <p:sldId id="384" r:id="rId14"/>
    <p:sldId id="386" r:id="rId15"/>
    <p:sldId id="394" r:id="rId16"/>
    <p:sldId id="391" r:id="rId17"/>
    <p:sldId id="392" r:id="rId18"/>
    <p:sldId id="396" r:id="rId19"/>
    <p:sldId id="395" r:id="rId20"/>
    <p:sldId id="397" r:id="rId21"/>
    <p:sldId id="398" r:id="rId22"/>
    <p:sldId id="354" r:id="rId23"/>
    <p:sldId id="355" r:id="rId24"/>
    <p:sldId id="356" r:id="rId25"/>
    <p:sldId id="357" r:id="rId26"/>
    <p:sldId id="393" r:id="rId27"/>
    <p:sldId id="367" r:id="rId28"/>
    <p:sldId id="402" r:id="rId29"/>
  </p:sldIdLst>
  <p:sldSz cx="9144000" cy="6858000" type="screen4x3"/>
  <p:notesSz cx="6669088" cy="98853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6441" autoAdjust="0"/>
  </p:normalViewPr>
  <p:slideViewPr>
    <p:cSldViewPr>
      <p:cViewPr varScale="1">
        <p:scale>
          <a:sx n="100" d="100"/>
          <a:sy n="100" d="100"/>
        </p:scale>
        <p:origin x="1536" y="96"/>
      </p:cViewPr>
      <p:guideLst>
        <p:guide orient="horz" pos="2160"/>
        <p:guide pos="2880"/>
      </p:guideLst>
    </p:cSldViewPr>
  </p:slideViewPr>
  <p:outlineViewPr>
    <p:cViewPr>
      <p:scale>
        <a:sx n="33" d="100"/>
        <a:sy n="33" d="100"/>
      </p:scale>
      <p:origin x="240" y="1391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90838"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i-FI"/>
          </a:p>
        </p:txBody>
      </p:sp>
      <p:sp>
        <p:nvSpPr>
          <p:cNvPr id="3" name="Päivämäärän paikkamerkki 2"/>
          <p:cNvSpPr>
            <a:spLocks noGrp="1"/>
          </p:cNvSpPr>
          <p:nvPr>
            <p:ph type="dt" sz="quarter" idx="1"/>
          </p:nvPr>
        </p:nvSpPr>
        <p:spPr>
          <a:xfrm>
            <a:off x="3776663" y="0"/>
            <a:ext cx="2890837"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C2C373A-0C10-4B14-B012-5369C76630C9}" type="datetimeFigureOut">
              <a:rPr lang="fi-FI"/>
              <a:pPr>
                <a:defRPr/>
              </a:pPr>
              <a:t>17.1.2016</a:t>
            </a:fld>
            <a:endParaRPr lang="fi-FI"/>
          </a:p>
        </p:txBody>
      </p:sp>
      <p:sp>
        <p:nvSpPr>
          <p:cNvPr id="4" name="Alatunnisteen paikkamerkki 3"/>
          <p:cNvSpPr>
            <a:spLocks noGrp="1"/>
          </p:cNvSpPr>
          <p:nvPr>
            <p:ph type="ftr" sz="quarter" idx="2"/>
          </p:nvPr>
        </p:nvSpPr>
        <p:spPr>
          <a:xfrm>
            <a:off x="0" y="9390063"/>
            <a:ext cx="2890838"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i-FI"/>
          </a:p>
        </p:txBody>
      </p:sp>
      <p:sp>
        <p:nvSpPr>
          <p:cNvPr id="5" name="Dian numeron paikkamerkki 4"/>
          <p:cNvSpPr>
            <a:spLocks noGrp="1"/>
          </p:cNvSpPr>
          <p:nvPr>
            <p:ph type="sldNum" sz="quarter" idx="3"/>
          </p:nvPr>
        </p:nvSpPr>
        <p:spPr>
          <a:xfrm>
            <a:off x="3776663" y="9390063"/>
            <a:ext cx="2890837" cy="4937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14414EE-2823-47F9-B2A9-78363DDF7091}" type="slidenum">
              <a:rPr lang="fi-FI"/>
              <a:pPr>
                <a:defRPr/>
              </a:pPr>
              <a:t>‹#›</a:t>
            </a:fld>
            <a:endParaRPr lang="fi-FI"/>
          </a:p>
        </p:txBody>
      </p:sp>
    </p:spTree>
    <p:extLst>
      <p:ext uri="{BB962C8B-B14F-4D97-AF65-F5344CB8AC3E}">
        <p14:creationId xmlns:p14="http://schemas.microsoft.com/office/powerpoint/2010/main" val="3457990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25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i-FI"/>
          </a:p>
        </p:txBody>
      </p:sp>
      <p:sp>
        <p:nvSpPr>
          <p:cNvPr id="3" name="Päivämäärän paikkamerkki 2"/>
          <p:cNvSpPr>
            <a:spLocks noGrp="1"/>
          </p:cNvSpPr>
          <p:nvPr>
            <p:ph type="dt" idx="1"/>
          </p:nvPr>
        </p:nvSpPr>
        <p:spPr>
          <a:xfrm>
            <a:off x="3778250" y="0"/>
            <a:ext cx="288925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F66AB16-6361-42FC-90F0-79569AEB7350}" type="datetimeFigureOut">
              <a:rPr lang="fi-FI"/>
              <a:pPr>
                <a:defRPr/>
              </a:pPr>
              <a:t>17.1.2016</a:t>
            </a:fld>
            <a:endParaRPr lang="fi-FI"/>
          </a:p>
        </p:txBody>
      </p:sp>
      <p:sp>
        <p:nvSpPr>
          <p:cNvPr id="4" name="Dian kuvan paikkamerkki 3"/>
          <p:cNvSpPr>
            <a:spLocks noGrp="1" noRot="1" noChangeAspect="1"/>
          </p:cNvSpPr>
          <p:nvPr>
            <p:ph type="sldImg" idx="2"/>
          </p:nvPr>
        </p:nvSpPr>
        <p:spPr>
          <a:xfrm>
            <a:off x="863600" y="741363"/>
            <a:ext cx="4941888" cy="3706812"/>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66750" y="4695825"/>
            <a:ext cx="5335588" cy="4448175"/>
          </a:xfrm>
          <a:prstGeom prst="rect">
            <a:avLst/>
          </a:prstGeom>
        </p:spPr>
        <p:txBody>
          <a:bodyPr vert="horz" lIns="91440" tIns="45720" rIns="91440" bIns="45720" rtlCol="0"/>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6" name="Alatunnisteen paikkamerkki 5"/>
          <p:cNvSpPr>
            <a:spLocks noGrp="1"/>
          </p:cNvSpPr>
          <p:nvPr>
            <p:ph type="ftr" sz="quarter" idx="4"/>
          </p:nvPr>
        </p:nvSpPr>
        <p:spPr>
          <a:xfrm>
            <a:off x="0" y="9390063"/>
            <a:ext cx="2889250"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i-FI"/>
          </a:p>
        </p:txBody>
      </p:sp>
      <p:sp>
        <p:nvSpPr>
          <p:cNvPr id="7" name="Dian numeron paikkamerkki 6"/>
          <p:cNvSpPr>
            <a:spLocks noGrp="1"/>
          </p:cNvSpPr>
          <p:nvPr>
            <p:ph type="sldNum" sz="quarter" idx="5"/>
          </p:nvPr>
        </p:nvSpPr>
        <p:spPr>
          <a:xfrm>
            <a:off x="3778250" y="9390063"/>
            <a:ext cx="2889250" cy="4937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D073F6A-7EA6-467D-A830-43CB209D8923}" type="slidenum">
              <a:rPr lang="fi-FI"/>
              <a:pPr>
                <a:defRPr/>
              </a:pPr>
              <a:t>‹#›</a:t>
            </a:fld>
            <a:endParaRPr lang="fi-FI"/>
          </a:p>
        </p:txBody>
      </p:sp>
    </p:spTree>
    <p:extLst>
      <p:ext uri="{BB962C8B-B14F-4D97-AF65-F5344CB8AC3E}">
        <p14:creationId xmlns:p14="http://schemas.microsoft.com/office/powerpoint/2010/main" val="295927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smtClean="0"/>
              <a:t> </a:t>
            </a:r>
            <a:endParaRPr lang="fi-FI" dirty="0"/>
          </a:p>
        </p:txBody>
      </p:sp>
      <p:sp>
        <p:nvSpPr>
          <p:cNvPr id="4" name="Dian numeron paikkamerkki 3"/>
          <p:cNvSpPr>
            <a:spLocks noGrp="1"/>
          </p:cNvSpPr>
          <p:nvPr>
            <p:ph type="sldNum" sz="quarter" idx="10"/>
          </p:nvPr>
        </p:nvSpPr>
        <p:spPr/>
        <p:txBody>
          <a:bodyPr/>
          <a:lstStyle/>
          <a:p>
            <a:pPr>
              <a:defRPr/>
            </a:pPr>
            <a:fld id="{BD073F6A-7EA6-467D-A830-43CB209D8923}" type="slidenum">
              <a:rPr lang="fi-FI" smtClean="0"/>
              <a:pPr>
                <a:defRPr/>
              </a:pPr>
              <a:t>1</a:t>
            </a:fld>
            <a:endParaRPr lang="fi-FI"/>
          </a:p>
        </p:txBody>
      </p:sp>
    </p:spTree>
    <p:extLst>
      <p:ext uri="{BB962C8B-B14F-4D97-AF65-F5344CB8AC3E}">
        <p14:creationId xmlns:p14="http://schemas.microsoft.com/office/powerpoint/2010/main" val="33899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pPr>
              <a:defRPr/>
            </a:pPr>
            <a:fld id="{BD073F6A-7EA6-467D-A830-43CB209D8923}" type="slidenum">
              <a:rPr lang="fi-FI" smtClean="0"/>
              <a:pPr>
                <a:defRPr/>
              </a:pPr>
              <a:t>5</a:t>
            </a:fld>
            <a:endParaRPr lang="fi-FI"/>
          </a:p>
        </p:txBody>
      </p:sp>
    </p:spTree>
    <p:extLst>
      <p:ext uri="{BB962C8B-B14F-4D97-AF65-F5344CB8AC3E}">
        <p14:creationId xmlns:p14="http://schemas.microsoft.com/office/powerpoint/2010/main" val="270506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pPr>
              <a:defRPr/>
            </a:pPr>
            <a:fld id="{BD073F6A-7EA6-467D-A830-43CB209D8923}" type="slidenum">
              <a:rPr lang="fi-FI" smtClean="0"/>
              <a:pPr>
                <a:defRPr/>
              </a:pPr>
              <a:t>9</a:t>
            </a:fld>
            <a:endParaRPr lang="fi-FI"/>
          </a:p>
        </p:txBody>
      </p:sp>
    </p:spTree>
    <p:extLst>
      <p:ext uri="{BB962C8B-B14F-4D97-AF65-F5344CB8AC3E}">
        <p14:creationId xmlns:p14="http://schemas.microsoft.com/office/powerpoint/2010/main" val="368151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ctr"/>
            <a:r>
              <a:rPr lang="fi-FI" sz="1400" b="1" dirty="0" smtClean="0"/>
              <a:t>Rajat ylittävää neuvontaa</a:t>
            </a:r>
            <a:br>
              <a:rPr lang="fi-FI" sz="1400" b="1" dirty="0" smtClean="0"/>
            </a:br>
            <a:endParaRPr lang="fi-FI" sz="1400" b="1" dirty="0" smtClean="0"/>
          </a:p>
          <a:p>
            <a:r>
              <a:rPr lang="fi-FI" sz="1200" b="1" dirty="0" smtClean="0"/>
              <a:t>Pohjoiskalotin Rajaneuvonta</a:t>
            </a:r>
          </a:p>
          <a:p>
            <a:pPr marL="285750" indent="-285750">
              <a:buFont typeface="Arial" panose="020B0604020202020204" pitchFamily="34" charset="0"/>
              <a:buChar char="•"/>
            </a:pPr>
            <a:r>
              <a:rPr lang="fi-FI" sz="1200" dirty="0" smtClean="0"/>
              <a:t>Tarjoaa tilannesidonnaista ja ajantasaista tietoa liikkuvuudesta </a:t>
            </a:r>
          </a:p>
          <a:p>
            <a:pPr marL="285750" indent="-285750">
              <a:buFont typeface="Arial" panose="020B0604020202020204" pitchFamily="34" charset="0"/>
              <a:buChar char="•"/>
            </a:pPr>
            <a:r>
              <a:rPr lang="fi-FI" sz="1200" dirty="0" smtClean="0"/>
              <a:t>Tarjoaa asiakkaalle ”työkalut” liikkuvuusprosessin läpiviemiseen omin avuin. </a:t>
            </a:r>
          </a:p>
          <a:p>
            <a:pPr marL="285750" indent="-285750">
              <a:buFont typeface="Arial" panose="020B0604020202020204" pitchFamily="34" charset="0"/>
              <a:buChar char="•"/>
            </a:pPr>
            <a:r>
              <a:rPr lang="fi-FI" sz="1200" dirty="0" smtClean="0"/>
              <a:t>Opastaa</a:t>
            </a:r>
          </a:p>
          <a:p>
            <a:pPr marL="285750" indent="-285750">
              <a:buFont typeface="Arial" panose="020B0604020202020204" pitchFamily="34" charset="0"/>
              <a:buChar char="•"/>
            </a:pPr>
            <a:r>
              <a:rPr lang="fi-FI" sz="1200" dirty="0" smtClean="0"/>
              <a:t>Avustaa rajaesteiden ratkaisuissa </a:t>
            </a:r>
          </a:p>
          <a:p>
            <a:pPr marL="285750" indent="-285750">
              <a:buFont typeface="Arial" panose="020B0604020202020204" pitchFamily="34" charset="0"/>
              <a:buChar char="•"/>
            </a:pPr>
            <a:r>
              <a:rPr lang="fi-FI" sz="1200" dirty="0" smtClean="0"/>
              <a:t>Tunnistaa/dokumentoi rajaesteet</a:t>
            </a:r>
          </a:p>
          <a:p>
            <a:pPr marL="285750" indent="-285750">
              <a:buFont typeface="Arial" panose="020B0604020202020204" pitchFamily="34" charset="0"/>
              <a:buChar char="•"/>
            </a:pPr>
            <a:r>
              <a:rPr lang="fi-FI" sz="1200" dirty="0" smtClean="0"/>
              <a:t>Tiedottaa Rajaesteneuvostoa rajaesteistä</a:t>
            </a:r>
          </a:p>
          <a:p>
            <a:pPr marL="285750" indent="-285750">
              <a:buFont typeface="Arial" panose="020B0604020202020204" pitchFamily="34" charset="0"/>
              <a:buChar char="•"/>
            </a:pPr>
            <a:r>
              <a:rPr lang="fi-FI" sz="1200" dirty="0" smtClean="0"/>
              <a:t>Koordinoi/yhdistää – viranomaiset – asiakkaat </a:t>
            </a:r>
          </a:p>
          <a:p>
            <a:endParaRPr lang="sv-SE" dirty="0"/>
          </a:p>
        </p:txBody>
      </p:sp>
      <p:sp>
        <p:nvSpPr>
          <p:cNvPr id="4" name="Platshållare för bildnummer 3"/>
          <p:cNvSpPr>
            <a:spLocks noGrp="1"/>
          </p:cNvSpPr>
          <p:nvPr>
            <p:ph type="sldNum" sz="quarter" idx="10"/>
          </p:nvPr>
        </p:nvSpPr>
        <p:spPr/>
        <p:txBody>
          <a:bodyPr/>
          <a:lstStyle/>
          <a:p>
            <a:pPr>
              <a:defRPr/>
            </a:pPr>
            <a:fld id="{BD073F6A-7EA6-467D-A830-43CB209D8923}" type="slidenum">
              <a:rPr lang="fi-FI" smtClean="0"/>
              <a:pPr>
                <a:defRPr/>
              </a:pPr>
              <a:t>10</a:t>
            </a:fld>
            <a:endParaRPr lang="fi-FI"/>
          </a:p>
        </p:txBody>
      </p:sp>
    </p:spTree>
    <p:extLst>
      <p:ext uri="{BB962C8B-B14F-4D97-AF65-F5344CB8AC3E}">
        <p14:creationId xmlns:p14="http://schemas.microsoft.com/office/powerpoint/2010/main" val="3664846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Onnellisin</a:t>
            </a:r>
            <a:r>
              <a:rPr lang="sv-SE" dirty="0" smtClean="0"/>
              <a:t> </a:t>
            </a:r>
            <a:r>
              <a:rPr lang="sv-SE" dirty="0" err="1" smtClean="0"/>
              <a:t>kansa</a:t>
            </a:r>
            <a:r>
              <a:rPr lang="sv-SE" dirty="0" smtClean="0"/>
              <a:t> Sveitsi</a:t>
            </a:r>
          </a:p>
          <a:p>
            <a:r>
              <a:rPr lang="sv-SE" dirty="0" smtClean="0"/>
              <a:t>10 </a:t>
            </a:r>
            <a:r>
              <a:rPr lang="sv-SE" dirty="0" err="1" smtClean="0"/>
              <a:t>onnellisimman</a:t>
            </a:r>
            <a:r>
              <a:rPr lang="sv-SE" dirty="0" smtClean="0"/>
              <a:t> </a:t>
            </a:r>
            <a:r>
              <a:rPr lang="sv-SE" dirty="0" err="1" smtClean="0"/>
              <a:t>joukossa</a:t>
            </a:r>
            <a:r>
              <a:rPr lang="sv-SE" baseline="0" dirty="0" smtClean="0"/>
              <a:t> Is, </a:t>
            </a:r>
            <a:r>
              <a:rPr lang="sv-SE" baseline="0" dirty="0" err="1" smtClean="0"/>
              <a:t>Dk</a:t>
            </a:r>
            <a:r>
              <a:rPr lang="sv-SE" baseline="0" dirty="0" smtClean="0"/>
              <a:t> No Fi </a:t>
            </a:r>
            <a:r>
              <a:rPr lang="sv-SE" baseline="0" dirty="0" err="1" smtClean="0"/>
              <a:t>Sv</a:t>
            </a:r>
            <a:endParaRPr lang="sv-SE" dirty="0"/>
          </a:p>
        </p:txBody>
      </p:sp>
      <p:sp>
        <p:nvSpPr>
          <p:cNvPr id="4" name="Platshållare för bildnummer 3"/>
          <p:cNvSpPr>
            <a:spLocks noGrp="1"/>
          </p:cNvSpPr>
          <p:nvPr>
            <p:ph type="sldNum" sz="quarter" idx="10"/>
          </p:nvPr>
        </p:nvSpPr>
        <p:spPr/>
        <p:txBody>
          <a:bodyPr/>
          <a:lstStyle/>
          <a:p>
            <a:pPr>
              <a:defRPr/>
            </a:pPr>
            <a:fld id="{BD073F6A-7EA6-467D-A830-43CB209D8923}" type="slidenum">
              <a:rPr lang="fi-FI" smtClean="0"/>
              <a:pPr>
                <a:defRPr/>
              </a:pPr>
              <a:t>12</a:t>
            </a:fld>
            <a:endParaRPr lang="fi-FI"/>
          </a:p>
        </p:txBody>
      </p:sp>
    </p:spTree>
    <p:extLst>
      <p:ext uri="{BB962C8B-B14F-4D97-AF65-F5344CB8AC3E}">
        <p14:creationId xmlns:p14="http://schemas.microsoft.com/office/powerpoint/2010/main" val="3416510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BD073F6A-7EA6-467D-A830-43CB209D8923}" type="slidenum">
              <a:rPr lang="fi-FI" smtClean="0"/>
              <a:pPr>
                <a:defRPr/>
              </a:pPr>
              <a:t>13</a:t>
            </a:fld>
            <a:endParaRPr lang="fi-FI"/>
          </a:p>
        </p:txBody>
      </p:sp>
    </p:spTree>
    <p:extLst>
      <p:ext uri="{BB962C8B-B14F-4D97-AF65-F5344CB8AC3E}">
        <p14:creationId xmlns:p14="http://schemas.microsoft.com/office/powerpoint/2010/main" val="2913007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19163" y="746125"/>
            <a:ext cx="4968875" cy="3725863"/>
          </a:xfrm>
        </p:spPr>
      </p:sp>
      <p:sp>
        <p:nvSpPr>
          <p:cNvPr id="3" name="Pladsholder til noter 2"/>
          <p:cNvSpPr>
            <a:spLocks noGrp="1"/>
          </p:cNvSpPr>
          <p:nvPr>
            <p:ph type="body" idx="1"/>
          </p:nvPr>
        </p:nvSpPr>
        <p:spPr/>
        <p:txBody>
          <a:bodyPr/>
          <a:lstStyle/>
          <a:p>
            <a:pPr>
              <a:spcBef>
                <a:spcPts val="0"/>
              </a:spcBef>
            </a:pPr>
            <a:endParaRPr lang="da-DK" dirty="0" smtClean="0"/>
          </a:p>
          <a:p>
            <a:pPr marL="457200" indent="-457200" algn="l">
              <a:spcBef>
                <a:spcPts val="0"/>
              </a:spcBef>
              <a:buFont typeface="Arial" panose="020B0604020202020204" pitchFamily="34" charset="0"/>
              <a:buChar char="•"/>
            </a:pPr>
            <a:r>
              <a:rPr lang="fi-FI" sz="1200" dirty="0" smtClean="0"/>
              <a:t>280.000 pohjoismaalaista asuu toisessa pohjoismaassa. Tämä tarkoittaa, että yli 1% Pohjolan väestöstä asuu jossakin toisessa pohjoismaassa.</a:t>
            </a:r>
          </a:p>
          <a:p>
            <a:pPr marL="342900" indent="-342900" algn="l">
              <a:spcBef>
                <a:spcPts val="0"/>
              </a:spcBef>
              <a:buFont typeface="Arial" panose="020B0604020202020204" pitchFamily="34" charset="0"/>
              <a:buChar char="•"/>
            </a:pPr>
            <a:endParaRPr lang="fi-FI" sz="1200" dirty="0" smtClean="0"/>
          </a:p>
          <a:p>
            <a:pPr marL="342900" indent="-342900" algn="l">
              <a:spcBef>
                <a:spcPts val="0"/>
              </a:spcBef>
              <a:buFont typeface="Arial" panose="020B0604020202020204" pitchFamily="34" charset="0"/>
              <a:buChar char="•"/>
            </a:pPr>
            <a:r>
              <a:rPr lang="fi-FI" sz="1200" dirty="0" smtClean="0"/>
              <a:t>2011 muutti 58.000 pohjoismaalaista toiseen pohjoismaahan, melkein 5000 kuukausittain. </a:t>
            </a:r>
          </a:p>
          <a:p>
            <a:pPr algn="l">
              <a:spcBef>
                <a:spcPts val="0"/>
              </a:spcBef>
            </a:pPr>
            <a:endParaRPr lang="fi-FI" sz="1200" dirty="0" smtClean="0"/>
          </a:p>
          <a:p>
            <a:pPr marL="342900" indent="-342900" algn="l">
              <a:spcBef>
                <a:spcPts val="0"/>
              </a:spcBef>
              <a:buFont typeface="Arial" panose="020B0604020202020204" pitchFamily="34" charset="0"/>
              <a:buChar char="•"/>
            </a:pPr>
            <a:r>
              <a:rPr lang="fi-FI" sz="1200" dirty="0" smtClean="0"/>
              <a:t>70.000 pohjoismaalaista </a:t>
            </a:r>
            <a:r>
              <a:rPr lang="fi-FI" sz="1200" dirty="0" err="1" smtClean="0"/>
              <a:t>pendlaa</a:t>
            </a:r>
            <a:r>
              <a:rPr lang="fi-FI" sz="1200" dirty="0" smtClean="0"/>
              <a:t> päivittäin valtakunnan rajan yli toiseen Pohjoismaahan. </a:t>
            </a:r>
          </a:p>
          <a:p>
            <a:endParaRPr lang="da-DK" baseline="0" dirty="0" smtClean="0"/>
          </a:p>
          <a:p>
            <a:pPr eaLnBrk="1" hangingPunct="1"/>
            <a:r>
              <a:rPr lang="en-US" dirty="0" smtClean="0"/>
              <a:t>I </a:t>
            </a:r>
            <a:r>
              <a:rPr lang="en-US" dirty="0" err="1" smtClean="0"/>
              <a:t>Tornedalen</a:t>
            </a:r>
            <a:r>
              <a:rPr lang="en-US" dirty="0" smtClean="0"/>
              <a:t> </a:t>
            </a:r>
            <a:r>
              <a:rPr lang="en-US" dirty="0" err="1" smtClean="0"/>
              <a:t>pendlar</a:t>
            </a:r>
            <a:r>
              <a:rPr lang="en-US" dirty="0" smtClean="0"/>
              <a:t> </a:t>
            </a:r>
            <a:r>
              <a:rPr lang="en-US" dirty="0" err="1" smtClean="0"/>
              <a:t>över</a:t>
            </a:r>
            <a:r>
              <a:rPr lang="en-US" dirty="0" smtClean="0"/>
              <a:t> 1000 </a:t>
            </a:r>
            <a:r>
              <a:rPr lang="en-US" dirty="0" err="1" smtClean="0"/>
              <a:t>personer</a:t>
            </a:r>
            <a:r>
              <a:rPr lang="en-US" dirty="0" smtClean="0"/>
              <a:t> </a:t>
            </a:r>
            <a:r>
              <a:rPr lang="en-US" dirty="0" err="1" smtClean="0"/>
              <a:t>över</a:t>
            </a:r>
            <a:r>
              <a:rPr lang="en-US" dirty="0" smtClean="0"/>
              <a:t> </a:t>
            </a:r>
            <a:r>
              <a:rPr lang="en-US" dirty="0" err="1" smtClean="0"/>
              <a:t>gränsen</a:t>
            </a:r>
            <a:r>
              <a:rPr lang="en-US" dirty="0" smtClean="0"/>
              <a:t> till </a:t>
            </a:r>
            <a:r>
              <a:rPr lang="en-US" dirty="0" err="1" smtClean="0"/>
              <a:t>jobbet</a:t>
            </a:r>
            <a:r>
              <a:rPr lang="en-US" dirty="0" smtClean="0"/>
              <a:t>.  </a:t>
            </a:r>
            <a:r>
              <a:rPr lang="en-US" dirty="0" err="1" smtClean="0"/>
              <a:t>Arbetskraftens</a:t>
            </a:r>
            <a:r>
              <a:rPr lang="en-US" dirty="0" smtClean="0"/>
              <a:t> </a:t>
            </a:r>
            <a:r>
              <a:rPr lang="en-US" dirty="0" err="1" smtClean="0"/>
              <a:t>fria</a:t>
            </a:r>
            <a:r>
              <a:rPr lang="en-US" dirty="0" smtClean="0"/>
              <a:t> </a:t>
            </a:r>
            <a:r>
              <a:rPr lang="en-US" dirty="0" err="1" smtClean="0"/>
              <a:t>rörlighet</a:t>
            </a:r>
            <a:r>
              <a:rPr lang="en-US" dirty="0" smtClean="0"/>
              <a:t>  </a:t>
            </a:r>
            <a:r>
              <a:rPr lang="en-US" dirty="0" err="1" smtClean="0"/>
              <a:t>från</a:t>
            </a:r>
            <a:r>
              <a:rPr lang="en-US" dirty="0" smtClean="0"/>
              <a:t> </a:t>
            </a:r>
            <a:r>
              <a:rPr lang="en-US" dirty="0" err="1" smtClean="0"/>
              <a:t>och</a:t>
            </a:r>
            <a:r>
              <a:rPr lang="en-US" dirty="0" smtClean="0"/>
              <a:t> med 50-talet </a:t>
            </a:r>
            <a:r>
              <a:rPr lang="en-US" dirty="0" err="1" smtClean="0"/>
              <a:t>har</a:t>
            </a:r>
            <a:r>
              <a:rPr lang="en-US" dirty="0" smtClean="0"/>
              <a:t> </a:t>
            </a:r>
            <a:r>
              <a:rPr lang="en-US" dirty="0" err="1" smtClean="0"/>
              <a:t>skapat</a:t>
            </a:r>
            <a:r>
              <a:rPr lang="en-US" dirty="0" smtClean="0"/>
              <a:t> </a:t>
            </a:r>
            <a:r>
              <a:rPr lang="en-US" dirty="0" err="1" smtClean="0"/>
              <a:t>arbetstillfällen</a:t>
            </a:r>
            <a:r>
              <a:rPr lang="en-US" dirty="0" smtClean="0"/>
              <a:t>.  </a:t>
            </a:r>
            <a:r>
              <a:rPr lang="en-US" dirty="0" err="1" smtClean="0"/>
              <a:t>Utvecklingen</a:t>
            </a:r>
            <a:r>
              <a:rPr lang="en-US" dirty="0" smtClean="0"/>
              <a:t> </a:t>
            </a:r>
            <a:r>
              <a:rPr lang="en-US" dirty="0" err="1" smtClean="0"/>
              <a:t>i</a:t>
            </a:r>
            <a:r>
              <a:rPr lang="en-US" dirty="0" smtClean="0"/>
              <a:t> </a:t>
            </a:r>
            <a:r>
              <a:rPr lang="en-US" dirty="0" err="1" smtClean="0"/>
              <a:t>norra</a:t>
            </a:r>
            <a:r>
              <a:rPr lang="en-US" dirty="0" smtClean="0"/>
              <a:t> </a:t>
            </a:r>
            <a:r>
              <a:rPr lang="en-US" dirty="0" err="1" smtClean="0"/>
              <a:t>regionerna</a:t>
            </a:r>
            <a:r>
              <a:rPr lang="en-US" dirty="0" smtClean="0"/>
              <a:t> </a:t>
            </a:r>
            <a:r>
              <a:rPr lang="en-US" dirty="0" err="1" smtClean="0"/>
              <a:t>kräver</a:t>
            </a:r>
            <a:r>
              <a:rPr lang="en-US" dirty="0" smtClean="0"/>
              <a:t> </a:t>
            </a:r>
            <a:r>
              <a:rPr lang="en-US" dirty="0" err="1" smtClean="0"/>
              <a:t>att</a:t>
            </a:r>
            <a:r>
              <a:rPr lang="en-US" dirty="0" smtClean="0"/>
              <a:t> vi </a:t>
            </a:r>
            <a:r>
              <a:rPr lang="en-US" dirty="0" err="1" smtClean="0"/>
              <a:t>skapar</a:t>
            </a:r>
            <a:r>
              <a:rPr lang="en-US" dirty="0" smtClean="0"/>
              <a:t> </a:t>
            </a:r>
            <a:r>
              <a:rPr lang="en-US" dirty="0" err="1" smtClean="0"/>
              <a:t>en</a:t>
            </a:r>
            <a:r>
              <a:rPr lang="en-US" dirty="0" smtClean="0"/>
              <a:t> </a:t>
            </a:r>
            <a:r>
              <a:rPr lang="en-US" dirty="0" err="1" smtClean="0"/>
              <a:t>gemensam</a:t>
            </a:r>
            <a:r>
              <a:rPr lang="en-US" dirty="0" smtClean="0"/>
              <a:t> </a:t>
            </a:r>
            <a:r>
              <a:rPr lang="en-US" dirty="0" err="1" smtClean="0"/>
              <a:t>arbetsmarknad</a:t>
            </a:r>
            <a:r>
              <a:rPr lang="en-US" dirty="0" smtClean="0"/>
              <a:t>.  </a:t>
            </a:r>
            <a:r>
              <a:rPr lang="en-US" dirty="0" err="1" smtClean="0"/>
              <a:t>Att</a:t>
            </a:r>
            <a:r>
              <a:rPr lang="en-US" dirty="0" smtClean="0"/>
              <a:t> </a:t>
            </a:r>
            <a:r>
              <a:rPr lang="en-US" dirty="0" err="1" smtClean="0"/>
              <a:t>främja</a:t>
            </a:r>
            <a:r>
              <a:rPr lang="en-US" dirty="0" smtClean="0"/>
              <a:t> </a:t>
            </a:r>
            <a:r>
              <a:rPr lang="en-US" dirty="0" err="1" smtClean="0"/>
              <a:t>gemensamma</a:t>
            </a:r>
            <a:r>
              <a:rPr lang="en-US" dirty="0" smtClean="0"/>
              <a:t> </a:t>
            </a:r>
            <a:r>
              <a:rPr lang="en-US" dirty="0" err="1" smtClean="0"/>
              <a:t>arbetsmarknadsidéer</a:t>
            </a:r>
            <a:r>
              <a:rPr lang="en-US" dirty="0" smtClean="0"/>
              <a:t> </a:t>
            </a:r>
            <a:r>
              <a:rPr lang="en-US" dirty="0" err="1" smtClean="0"/>
              <a:t>ingår</a:t>
            </a:r>
            <a:r>
              <a:rPr lang="en-US" dirty="0" smtClean="0"/>
              <a:t> </a:t>
            </a:r>
            <a:r>
              <a:rPr lang="en-US" dirty="0" err="1" smtClean="0"/>
              <a:t>t.ex</a:t>
            </a:r>
            <a:r>
              <a:rPr lang="en-US" dirty="0" smtClean="0"/>
              <a:t>. </a:t>
            </a:r>
            <a:r>
              <a:rPr lang="en-US" dirty="0" err="1" smtClean="0"/>
              <a:t>i</a:t>
            </a:r>
            <a:r>
              <a:rPr lang="en-US" dirty="0" smtClean="0"/>
              <a:t> </a:t>
            </a:r>
            <a:r>
              <a:rPr lang="en-US" dirty="0" err="1" smtClean="0"/>
              <a:t>Lapplands</a:t>
            </a:r>
            <a:r>
              <a:rPr lang="en-US" dirty="0" smtClean="0"/>
              <a:t> </a:t>
            </a:r>
            <a:r>
              <a:rPr lang="en-US" dirty="0" err="1" smtClean="0"/>
              <a:t>förbunds</a:t>
            </a:r>
            <a:r>
              <a:rPr lang="en-US" dirty="0" smtClean="0"/>
              <a:t> </a:t>
            </a:r>
            <a:r>
              <a:rPr lang="en-US" dirty="0" err="1" smtClean="0"/>
              <a:t>nya</a:t>
            </a:r>
            <a:r>
              <a:rPr lang="en-US" dirty="0" smtClean="0"/>
              <a:t> </a:t>
            </a:r>
            <a:r>
              <a:rPr lang="en-US" dirty="0" err="1" smtClean="0"/>
              <a:t>strategi</a:t>
            </a:r>
            <a:r>
              <a:rPr lang="en-US" dirty="0" smtClean="0"/>
              <a:t>.</a:t>
            </a:r>
          </a:p>
          <a:p>
            <a:pPr eaLnBrk="1" hangingPunct="1"/>
            <a:r>
              <a:rPr lang="en-US" dirty="0" err="1" smtClean="0"/>
              <a:t>Tiotals</a:t>
            </a:r>
            <a:r>
              <a:rPr lang="en-US" dirty="0" smtClean="0"/>
              <a:t> </a:t>
            </a:r>
            <a:r>
              <a:rPr lang="en-US" dirty="0" err="1" smtClean="0"/>
              <a:t>människor</a:t>
            </a:r>
            <a:r>
              <a:rPr lang="en-US" dirty="0" smtClean="0"/>
              <a:t> </a:t>
            </a:r>
            <a:r>
              <a:rPr lang="en-US" dirty="0" err="1" smtClean="0"/>
              <a:t>från</a:t>
            </a:r>
            <a:r>
              <a:rPr lang="en-US" dirty="0" smtClean="0"/>
              <a:t> </a:t>
            </a:r>
            <a:r>
              <a:rPr lang="en-US" dirty="0" err="1" smtClean="0"/>
              <a:t>finska</a:t>
            </a:r>
            <a:r>
              <a:rPr lang="en-US" dirty="0" smtClean="0"/>
              <a:t> </a:t>
            </a:r>
            <a:r>
              <a:rPr lang="en-US" dirty="0" err="1" smtClean="0"/>
              <a:t>Lappland</a:t>
            </a:r>
            <a:r>
              <a:rPr lang="en-US" dirty="0" smtClean="0"/>
              <a:t> </a:t>
            </a:r>
            <a:r>
              <a:rPr lang="en-US" dirty="0" err="1" smtClean="0"/>
              <a:t>pendlar</a:t>
            </a:r>
            <a:r>
              <a:rPr lang="en-US" dirty="0" smtClean="0"/>
              <a:t> </a:t>
            </a:r>
            <a:r>
              <a:rPr lang="en-US" dirty="0" err="1" smtClean="0"/>
              <a:t>ännu</a:t>
            </a:r>
            <a:r>
              <a:rPr lang="en-US" dirty="0" smtClean="0"/>
              <a:t> </a:t>
            </a:r>
            <a:r>
              <a:rPr lang="en-US" dirty="0" err="1" smtClean="0"/>
              <a:t>längre</a:t>
            </a:r>
            <a:r>
              <a:rPr lang="en-US" dirty="0" smtClean="0"/>
              <a:t> </a:t>
            </a:r>
            <a:r>
              <a:rPr lang="en-US" dirty="0" err="1" smtClean="0"/>
              <a:t>bort</a:t>
            </a:r>
            <a:r>
              <a:rPr lang="en-US" dirty="0" smtClean="0"/>
              <a:t> till </a:t>
            </a:r>
            <a:r>
              <a:rPr lang="en-US" dirty="0" err="1" smtClean="0"/>
              <a:t>norra</a:t>
            </a:r>
            <a:r>
              <a:rPr lang="en-US" dirty="0" smtClean="0"/>
              <a:t> </a:t>
            </a:r>
            <a:r>
              <a:rPr lang="en-US" dirty="0" err="1" smtClean="0"/>
              <a:t>Sverige</a:t>
            </a:r>
            <a:r>
              <a:rPr lang="en-US" dirty="0" smtClean="0"/>
              <a:t> </a:t>
            </a:r>
            <a:r>
              <a:rPr lang="en-US" dirty="0" err="1" smtClean="0"/>
              <a:t>och</a:t>
            </a:r>
            <a:r>
              <a:rPr lang="en-US" dirty="0" smtClean="0"/>
              <a:t> </a:t>
            </a:r>
            <a:r>
              <a:rPr lang="en-US" dirty="0" err="1" smtClean="0"/>
              <a:t>norra</a:t>
            </a:r>
            <a:r>
              <a:rPr lang="en-US" dirty="0" smtClean="0"/>
              <a:t> Norge </a:t>
            </a:r>
            <a:r>
              <a:rPr lang="en-US" dirty="0" err="1" smtClean="0"/>
              <a:t>och</a:t>
            </a:r>
            <a:r>
              <a:rPr lang="en-US" dirty="0" smtClean="0"/>
              <a:t> </a:t>
            </a:r>
            <a:r>
              <a:rPr lang="en-US" dirty="0" err="1" smtClean="0"/>
              <a:t>bor</a:t>
            </a:r>
            <a:r>
              <a:rPr lang="en-US" dirty="0" smtClean="0"/>
              <a:t> </a:t>
            </a:r>
            <a:r>
              <a:rPr lang="en-US" dirty="0" err="1" smtClean="0"/>
              <a:t>i</a:t>
            </a:r>
            <a:r>
              <a:rPr lang="en-US" dirty="0" smtClean="0"/>
              <a:t> </a:t>
            </a:r>
            <a:r>
              <a:rPr lang="en-US" dirty="0" err="1" smtClean="0"/>
              <a:t>bäggedera</a:t>
            </a:r>
            <a:r>
              <a:rPr lang="en-US" dirty="0" smtClean="0"/>
              <a:t> </a:t>
            </a:r>
            <a:r>
              <a:rPr lang="en-US" dirty="0" err="1" smtClean="0"/>
              <a:t>länderna</a:t>
            </a:r>
            <a:r>
              <a:rPr lang="en-US" dirty="0" smtClean="0"/>
              <a:t>. </a:t>
            </a:r>
            <a:endParaRPr lang="fi-FI" dirty="0" smtClean="0"/>
          </a:p>
          <a:p>
            <a:endParaRPr lang="da-DK" dirty="0"/>
          </a:p>
        </p:txBody>
      </p:sp>
      <p:sp>
        <p:nvSpPr>
          <p:cNvPr id="4" name="Pladsholder til diasnummer 3"/>
          <p:cNvSpPr>
            <a:spLocks noGrp="1"/>
          </p:cNvSpPr>
          <p:nvPr>
            <p:ph type="sldNum" sz="quarter" idx="10"/>
          </p:nvPr>
        </p:nvSpPr>
        <p:spPr/>
        <p:txBody>
          <a:bodyPr/>
          <a:lstStyle/>
          <a:p>
            <a:fld id="{CC3894D5-E0EE-40EC-8FD4-B7C7A913B71B}" type="slidenum">
              <a:rPr lang="da-DK" smtClean="0"/>
              <a:pPr/>
              <a:t>14</a:t>
            </a:fld>
            <a:endParaRPr lang="da-DK"/>
          </a:p>
        </p:txBody>
      </p:sp>
    </p:spTree>
    <p:extLst>
      <p:ext uri="{BB962C8B-B14F-4D97-AF65-F5344CB8AC3E}">
        <p14:creationId xmlns:p14="http://schemas.microsoft.com/office/powerpoint/2010/main" val="978571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spcBef>
                <a:spcPts val="0"/>
              </a:spcBef>
              <a:buFontTx/>
              <a:buNone/>
            </a:pPr>
            <a:r>
              <a:rPr lang="da-DK" dirty="0" smtClean="0"/>
              <a:t>Gränshinderrådets mål</a:t>
            </a:r>
          </a:p>
          <a:p>
            <a:pPr marL="285750" indent="-285750">
              <a:spcBef>
                <a:spcPts val="0"/>
              </a:spcBef>
              <a:buFontTx/>
              <a:buChar char="-"/>
            </a:pPr>
            <a:r>
              <a:rPr lang="da-DK" sz="1200" dirty="0" smtClean="0"/>
              <a:t>Prioritera gränshinder som uppstår inom arbetsmarknads-, socialförsäkrings-, och utbildningsområdet och som är möjliga att ändra genom avtal eller regeländringar hos myndigheter och departement.</a:t>
            </a:r>
          </a:p>
          <a:p>
            <a:pPr>
              <a:spcBef>
                <a:spcPts val="0"/>
              </a:spcBef>
            </a:pPr>
            <a:endParaRPr lang="da-DK" sz="1200" dirty="0" smtClean="0"/>
          </a:p>
          <a:p>
            <a:pPr marL="285750" indent="-285750">
              <a:spcBef>
                <a:spcPts val="0"/>
              </a:spcBef>
              <a:buFontTx/>
              <a:buChar char="-"/>
            </a:pPr>
            <a:r>
              <a:rPr lang="da-DK" sz="1200" dirty="0" smtClean="0"/>
              <a:t>Arbeta med gränshinder som inkommer via bland annat Hallo Norden och de gränsregionala aktörerna</a:t>
            </a:r>
          </a:p>
          <a:p>
            <a:pPr>
              <a:spcBef>
                <a:spcPts val="0"/>
              </a:spcBef>
            </a:pPr>
            <a:endParaRPr lang="da-DK" sz="1200" dirty="0" smtClean="0"/>
          </a:p>
          <a:p>
            <a:pPr marL="285750" indent="-285750">
              <a:spcBef>
                <a:spcPts val="0"/>
              </a:spcBef>
              <a:buFontTx/>
              <a:buChar char="-"/>
            </a:pPr>
            <a:r>
              <a:rPr lang="da-DK" sz="1200" dirty="0" smtClean="0"/>
              <a:t>Gränshinderrådets sekretariat ska koordinera arbetet internt mellan Gränshinderrådet och relevanta sektorer på NMR</a:t>
            </a:r>
          </a:p>
          <a:p>
            <a:pPr>
              <a:spcBef>
                <a:spcPts val="0"/>
              </a:spcBef>
            </a:pPr>
            <a:r>
              <a:rPr lang="da-DK" sz="1200" dirty="0" smtClean="0"/>
              <a:t> </a:t>
            </a:r>
          </a:p>
          <a:p>
            <a:pPr marL="285750" indent="-285750">
              <a:spcBef>
                <a:spcPts val="0"/>
              </a:spcBef>
              <a:buFontTx/>
              <a:buChar char="-"/>
            </a:pPr>
            <a:r>
              <a:rPr lang="da-DK" sz="1200" dirty="0" smtClean="0"/>
              <a:t>Målet är att avklara 5-10 nordiska gränshinder per år.</a:t>
            </a:r>
          </a:p>
        </p:txBody>
      </p:sp>
      <p:sp>
        <p:nvSpPr>
          <p:cNvPr id="4" name="Platshållare för bildnummer 3"/>
          <p:cNvSpPr>
            <a:spLocks noGrp="1"/>
          </p:cNvSpPr>
          <p:nvPr>
            <p:ph type="sldNum" sz="quarter" idx="10"/>
          </p:nvPr>
        </p:nvSpPr>
        <p:spPr/>
        <p:txBody>
          <a:bodyPr/>
          <a:lstStyle/>
          <a:p>
            <a:pPr>
              <a:defRPr/>
            </a:pPr>
            <a:fld id="{BD073F6A-7EA6-467D-A830-43CB209D8923}" type="slidenum">
              <a:rPr lang="fi-FI" smtClean="0"/>
              <a:pPr>
                <a:defRPr/>
              </a:pPr>
              <a:t>15</a:t>
            </a:fld>
            <a:endParaRPr lang="fi-FI"/>
          </a:p>
        </p:txBody>
      </p:sp>
    </p:spTree>
    <p:extLst>
      <p:ext uri="{BB962C8B-B14F-4D97-AF65-F5344CB8AC3E}">
        <p14:creationId xmlns:p14="http://schemas.microsoft.com/office/powerpoint/2010/main" val="2407002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14000" y="2925985"/>
            <a:ext cx="8244000" cy="1470025"/>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395560"/>
            <a:ext cx="8244000" cy="17526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smtClean="0"/>
          </a:p>
        </p:txBody>
      </p:sp>
      <p:sp>
        <p:nvSpPr>
          <p:cNvPr id="4" name="Päivämäärän paikkamerkki 3"/>
          <p:cNvSpPr>
            <a:spLocks noGrp="1"/>
          </p:cNvSpPr>
          <p:nvPr>
            <p:ph type="dt" sz="half" idx="10"/>
          </p:nvPr>
        </p:nvSpPr>
        <p:spPr/>
        <p:txBody>
          <a:bodyPr/>
          <a:lstStyle>
            <a:lvl1pPr>
              <a:defRPr/>
            </a:lvl1pPr>
          </a:lstStyle>
          <a:p>
            <a:pPr>
              <a:defRPr/>
            </a:pPr>
            <a:fld id="{DE0DBCEC-A0BE-4369-BDB3-F84C51C263D4}" type="datetime1">
              <a:rPr lang="fi-FI"/>
              <a:pPr>
                <a:defRPr/>
              </a:pPr>
              <a:t>17.1.2016</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6" name="Dian numeron paikkamerkki 5"/>
          <p:cNvSpPr>
            <a:spLocks noGrp="1"/>
          </p:cNvSpPr>
          <p:nvPr>
            <p:ph type="sldNum" sz="quarter" idx="12"/>
          </p:nvPr>
        </p:nvSpPr>
        <p:spPr/>
        <p:txBody>
          <a:bodyPr/>
          <a:lstStyle>
            <a:lvl1pPr>
              <a:defRPr/>
            </a:lvl1pPr>
          </a:lstStyle>
          <a:p>
            <a:pPr>
              <a:defRPr/>
            </a:pPr>
            <a:fld id="{3C338576-F1FC-4920-A7D0-CDC278DE2596}" type="slidenum">
              <a:rPr lang="fi-FI"/>
              <a:pPr>
                <a:defRPr/>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Kuvallinen otsikkodia">
    <p:spTree>
      <p:nvGrpSpPr>
        <p:cNvPr id="1" name=""/>
        <p:cNvGrpSpPr/>
        <p:nvPr/>
      </p:nvGrpSpPr>
      <p:grpSpPr>
        <a:xfrm>
          <a:off x="0" y="0"/>
          <a:ext cx="0" cy="0"/>
          <a:chOff x="0" y="0"/>
          <a:chExt cx="0" cy="0"/>
        </a:xfrm>
      </p:grpSpPr>
      <p:pic>
        <p:nvPicPr>
          <p:cNvPr id="4" name="Kuva 7" descr="Suomen_Yrittajat_logo_rgb.png"/>
          <p:cNvPicPr>
            <a:picLocks noChangeAspect="1"/>
          </p:cNvPicPr>
          <p:nvPr/>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pic>
        <p:nvPicPr>
          <p:cNvPr id="5" name="Kuvan paikkamerkki 4"/>
          <p:cNvPicPr>
            <a:picLocks noChangeAspect="1"/>
          </p:cNvPicPr>
          <p:nvPr userDrawn="1"/>
        </p:nvPicPr>
        <p:blipFill>
          <a:blip r:embed="rId3" cstate="print"/>
          <a:srcRect t="15987" b="15987"/>
          <a:stretch>
            <a:fillRect/>
          </a:stretch>
        </p:blipFill>
        <p:spPr bwMode="auto">
          <a:xfrm>
            <a:off x="0" y="0"/>
            <a:ext cx="9144000" cy="3429000"/>
          </a:xfrm>
          <a:prstGeom prst="rect">
            <a:avLst/>
          </a:prstGeom>
          <a:noFill/>
          <a:ln w="9525">
            <a:noFill/>
            <a:miter lim="800000"/>
            <a:headEnd/>
            <a:tailEnd/>
          </a:ln>
        </p:spPr>
      </p:pic>
      <p:pic>
        <p:nvPicPr>
          <p:cNvPr id="6" name="Kuva 10"/>
          <p:cNvPicPr>
            <a:picLocks noChangeAspect="1"/>
          </p:cNvPicPr>
          <p:nvPr userDrawn="1"/>
        </p:nvPicPr>
        <p:blipFill>
          <a:blip r:embed="rId4" cstate="print"/>
          <a:srcRect/>
          <a:stretch>
            <a:fillRect/>
          </a:stretch>
        </p:blipFill>
        <p:spPr bwMode="auto">
          <a:xfrm>
            <a:off x="7451725" y="6343650"/>
            <a:ext cx="1508125" cy="482600"/>
          </a:xfrm>
          <a:prstGeom prst="rect">
            <a:avLst/>
          </a:prstGeom>
          <a:noFill/>
          <a:ln w="9525">
            <a:noFill/>
            <a:miter lim="800000"/>
            <a:headEnd/>
            <a:tailEnd/>
          </a:ln>
        </p:spPr>
      </p:pic>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0"/>
          </p:nvPr>
        </p:nvSpPr>
        <p:spPr/>
        <p:txBody>
          <a:bodyPr/>
          <a:lstStyle>
            <a:lvl1pPr>
              <a:defRPr/>
            </a:lvl1pPr>
          </a:lstStyle>
          <a:p>
            <a:pPr>
              <a:defRPr/>
            </a:pPr>
            <a:fld id="{44CC1A65-8274-44D0-A8AB-81510DA043DD}" type="datetime1">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9" name="Dian numeron paikkamerkki 5"/>
          <p:cNvSpPr>
            <a:spLocks noGrp="1"/>
          </p:cNvSpPr>
          <p:nvPr>
            <p:ph type="sldNum" sz="quarter" idx="12"/>
          </p:nvPr>
        </p:nvSpPr>
        <p:spPr/>
        <p:txBody>
          <a:bodyPr/>
          <a:lstStyle>
            <a:lvl1pPr>
              <a:defRPr/>
            </a:lvl1pPr>
          </a:lstStyle>
          <a:p>
            <a:pPr>
              <a:defRPr/>
            </a:pPr>
            <a:fld id="{0AA2A219-38C9-4F8E-9775-296B21A7043A}" type="slidenum">
              <a:rPr lang="fi-FI"/>
              <a:pPr>
                <a:defRPr/>
              </a:pPr>
              <a:t>‹#›</a:t>
            </a:fld>
            <a:endParaRPr lang="fi-FI"/>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Kaksi sisältökohdetta 2">
    <p:spTree>
      <p:nvGrpSpPr>
        <p:cNvPr id="1" name=""/>
        <p:cNvGrpSpPr/>
        <p:nvPr/>
      </p:nvGrpSpPr>
      <p:grpSpPr>
        <a:xfrm>
          <a:off x="0" y="0"/>
          <a:ext cx="0" cy="0"/>
          <a:chOff x="0" y="0"/>
          <a:chExt cx="0" cy="0"/>
        </a:xfrm>
      </p:grpSpPr>
      <p:cxnSp>
        <p:nvCxnSpPr>
          <p:cNvPr id="5" name="Suora yhdysviiva 9"/>
          <p:cNvCxnSpPr/>
          <p:nvPr/>
        </p:nvCxnSpPr>
        <p:spPr>
          <a:xfrm>
            <a:off x="414338" y="1246188"/>
            <a:ext cx="8243887"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602000"/>
            <a:ext cx="5742176" cy="45360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300192" y="1602000"/>
            <a:ext cx="2376000" cy="4536000"/>
          </a:xfrm>
        </p:spPr>
        <p:txBody>
          <a:bodyPr/>
          <a:lstStyle>
            <a:lvl1pPr marL="180000" indent="-180000">
              <a:spcBef>
                <a:spcPts val="0"/>
              </a:spcBef>
              <a:defRPr sz="2000"/>
            </a:lvl1pPr>
            <a:lvl2pPr marL="360000" indent="-180000">
              <a:spcBef>
                <a:spcPts val="0"/>
              </a:spcBef>
              <a:defRPr sz="2000"/>
            </a:lvl2pPr>
            <a:lvl3pPr marL="540000" indent="-180000">
              <a:spcBef>
                <a:spcPts val="0"/>
              </a:spcBef>
              <a:defRPr sz="2000"/>
            </a:lvl3pPr>
            <a:lvl4pPr marL="720000" indent="-180000">
              <a:spcBef>
                <a:spcPts val="0"/>
              </a:spcBef>
              <a:defRPr sz="2000"/>
            </a:lvl4pPr>
            <a:lvl5pPr marL="900000" indent="-180000">
              <a:spcBef>
                <a:spcPts val="0"/>
              </a:spcBef>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9"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6" name="Päivämäärän paikkamerkki 4"/>
          <p:cNvSpPr>
            <a:spLocks noGrp="1"/>
          </p:cNvSpPr>
          <p:nvPr>
            <p:ph type="dt" sz="half" idx="10"/>
          </p:nvPr>
        </p:nvSpPr>
        <p:spPr/>
        <p:txBody>
          <a:bodyPr/>
          <a:lstStyle>
            <a:lvl1pPr>
              <a:defRPr/>
            </a:lvl1pPr>
          </a:lstStyle>
          <a:p>
            <a:pPr>
              <a:defRPr/>
            </a:pPr>
            <a:fld id="{1AD04ED9-C27D-4347-932B-E5C306585C44}" type="datetime1">
              <a:rPr lang="fi-FI"/>
              <a:pPr>
                <a:defRPr/>
              </a:pPr>
              <a:t>17.1.2016</a:t>
            </a:fld>
            <a:endParaRPr lang="fi-FI"/>
          </a:p>
        </p:txBody>
      </p:sp>
      <p:sp>
        <p:nvSpPr>
          <p:cNvPr id="7" name="Alatunnisteen paikkamerkki 5"/>
          <p:cNvSpPr>
            <a:spLocks noGrp="1"/>
          </p:cNvSpPr>
          <p:nvPr>
            <p:ph type="ftr" sz="quarter" idx="11"/>
          </p:nvPr>
        </p:nvSpPr>
        <p:spPr/>
        <p:txBody>
          <a:bodyPr/>
          <a:lstStyle>
            <a:lvl1pPr>
              <a:defRPr/>
            </a:lvl1pPr>
          </a:lstStyle>
          <a:p>
            <a:pPr>
              <a:defRPr/>
            </a:pPr>
            <a:r>
              <a:rPr lang="fi-FI"/>
              <a:t>[Alatunnisteteksti]</a:t>
            </a:r>
          </a:p>
        </p:txBody>
      </p:sp>
      <p:sp>
        <p:nvSpPr>
          <p:cNvPr id="8" name="Dian numeron paikkamerkki 6"/>
          <p:cNvSpPr>
            <a:spLocks noGrp="1"/>
          </p:cNvSpPr>
          <p:nvPr>
            <p:ph type="sldNum" sz="quarter" idx="12"/>
          </p:nvPr>
        </p:nvSpPr>
        <p:spPr/>
        <p:txBody>
          <a:bodyPr/>
          <a:lstStyle>
            <a:lvl1pPr>
              <a:defRPr/>
            </a:lvl1pPr>
          </a:lstStyle>
          <a:p>
            <a:pPr>
              <a:defRPr/>
            </a:pPr>
            <a:fld id="{00B84222-D620-4F86-987B-C7DBACBEF208}" type="slidenum">
              <a:rPr lang="fi-FI"/>
              <a:pPr>
                <a:defRPr/>
              </a:pPr>
              <a:t>‹#›</a:t>
            </a:fld>
            <a:endParaRPr lang="fi-FI"/>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Kolme sisältökohdetta">
    <p:spTree>
      <p:nvGrpSpPr>
        <p:cNvPr id="1" name=""/>
        <p:cNvGrpSpPr/>
        <p:nvPr/>
      </p:nvGrpSpPr>
      <p:grpSpPr>
        <a:xfrm>
          <a:off x="0" y="0"/>
          <a:ext cx="0" cy="0"/>
          <a:chOff x="0" y="0"/>
          <a:chExt cx="0" cy="0"/>
        </a:xfrm>
      </p:grpSpPr>
      <p:cxnSp>
        <p:nvCxnSpPr>
          <p:cNvPr id="6" name="Suora yhdysviiva 9"/>
          <p:cNvCxnSpPr/>
          <p:nvPr/>
        </p:nvCxnSpPr>
        <p:spPr>
          <a:xfrm>
            <a:off x="414338" y="1246188"/>
            <a:ext cx="8243887"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602000"/>
            <a:ext cx="3221896" cy="4536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3923928" y="1602000"/>
            <a:ext cx="4752000" cy="3564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1" name="Tekstin paikkamerkki 10"/>
          <p:cNvSpPr>
            <a:spLocks noGrp="1"/>
          </p:cNvSpPr>
          <p:nvPr>
            <p:ph type="body" sz="quarter" idx="13"/>
          </p:nvPr>
        </p:nvSpPr>
        <p:spPr>
          <a:xfrm>
            <a:off x="3924300" y="5201866"/>
            <a:ext cx="4751388" cy="936000"/>
          </a:xfrm>
        </p:spPr>
        <p:txBody>
          <a:bodyPr anchor="t"/>
          <a:lstStyle>
            <a:lvl1pPr marL="0" indent="0">
              <a:spcBef>
                <a:spcPts val="0"/>
              </a:spcBef>
              <a:buNone/>
              <a:defRPr sz="1600" i="1" baseline="0">
                <a:solidFill>
                  <a:srgbClr val="404040"/>
                </a:solidFill>
              </a:defRPr>
            </a:lvl1pPr>
            <a:lvl2pPr marL="342000" indent="0">
              <a:buNone/>
              <a:defRPr sz="1400" i="1"/>
            </a:lvl2pPr>
            <a:lvl3pPr marL="630000" indent="0">
              <a:buNone/>
              <a:defRPr sz="1400" i="1"/>
            </a:lvl3pPr>
            <a:lvl4pPr marL="918000" indent="0">
              <a:buNone/>
              <a:defRPr sz="1400" i="1"/>
            </a:lvl4pPr>
            <a:lvl5pPr marL="1206000" indent="0">
              <a:buNone/>
              <a:defRPr sz="1400" i="1"/>
            </a:lvl5pPr>
          </a:lstStyle>
          <a:p>
            <a:pPr lvl="0"/>
            <a:r>
              <a:rPr lang="fi-FI" smtClean="0"/>
              <a:t>Muokkaa tekstin perustyylejä napsauttamalla</a:t>
            </a:r>
          </a:p>
        </p:txBody>
      </p:sp>
      <p:sp>
        <p:nvSpPr>
          <p:cNvPr id="12"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7" name="Päivämäärän paikkamerkki 4"/>
          <p:cNvSpPr>
            <a:spLocks noGrp="1"/>
          </p:cNvSpPr>
          <p:nvPr>
            <p:ph type="dt" sz="half" idx="14"/>
          </p:nvPr>
        </p:nvSpPr>
        <p:spPr/>
        <p:txBody>
          <a:bodyPr/>
          <a:lstStyle>
            <a:lvl1pPr>
              <a:defRPr/>
            </a:lvl1pPr>
          </a:lstStyle>
          <a:p>
            <a:pPr>
              <a:defRPr/>
            </a:pPr>
            <a:fld id="{E1F2C161-A8DC-4DC5-A68A-ECC57BD87E9C}" type="datetime1">
              <a:rPr lang="fi-FI"/>
              <a:pPr>
                <a:defRPr/>
              </a:pPr>
              <a:t>17.1.2016</a:t>
            </a:fld>
            <a:endParaRPr lang="fi-FI"/>
          </a:p>
        </p:txBody>
      </p:sp>
      <p:sp>
        <p:nvSpPr>
          <p:cNvPr id="8" name="Alatunnisteen paikkamerkki 5"/>
          <p:cNvSpPr>
            <a:spLocks noGrp="1"/>
          </p:cNvSpPr>
          <p:nvPr>
            <p:ph type="ftr" sz="quarter" idx="15"/>
          </p:nvPr>
        </p:nvSpPr>
        <p:spPr/>
        <p:txBody>
          <a:bodyPr/>
          <a:lstStyle>
            <a:lvl1pPr>
              <a:defRPr/>
            </a:lvl1pPr>
          </a:lstStyle>
          <a:p>
            <a:pPr>
              <a:defRPr/>
            </a:pPr>
            <a:r>
              <a:rPr lang="fi-FI"/>
              <a:t>[Alatunnisteteksti]</a:t>
            </a:r>
          </a:p>
        </p:txBody>
      </p:sp>
      <p:sp>
        <p:nvSpPr>
          <p:cNvPr id="9" name="Dian numeron paikkamerkki 6"/>
          <p:cNvSpPr>
            <a:spLocks noGrp="1"/>
          </p:cNvSpPr>
          <p:nvPr>
            <p:ph type="sldNum" sz="quarter" idx="16"/>
          </p:nvPr>
        </p:nvSpPr>
        <p:spPr/>
        <p:txBody>
          <a:bodyPr/>
          <a:lstStyle>
            <a:lvl1pPr>
              <a:defRPr/>
            </a:lvl1pPr>
          </a:lstStyle>
          <a:p>
            <a:pPr>
              <a:defRPr/>
            </a:pPr>
            <a:fld id="{70B2095A-4E01-4221-88E0-083B8D0AFA82}" type="slidenum">
              <a:rPr lang="fi-FI"/>
              <a:pPr>
                <a:defRPr/>
              </a:pPr>
              <a:t>‹#›</a:t>
            </a:fld>
            <a:endParaRPr lang="fi-FI"/>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Kolme sisältökohdetta 2">
    <p:spTree>
      <p:nvGrpSpPr>
        <p:cNvPr id="1" name=""/>
        <p:cNvGrpSpPr/>
        <p:nvPr/>
      </p:nvGrpSpPr>
      <p:grpSpPr>
        <a:xfrm>
          <a:off x="0" y="0"/>
          <a:ext cx="0" cy="0"/>
          <a:chOff x="0" y="0"/>
          <a:chExt cx="0" cy="0"/>
        </a:xfrm>
      </p:grpSpPr>
      <p:cxnSp>
        <p:nvCxnSpPr>
          <p:cNvPr id="6" name="Suora yhdysviiva 9"/>
          <p:cNvCxnSpPr/>
          <p:nvPr/>
        </p:nvCxnSpPr>
        <p:spPr>
          <a:xfrm>
            <a:off x="414338" y="1246188"/>
            <a:ext cx="8243887"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uora yhdysviiva 10"/>
          <p:cNvCxnSpPr/>
          <p:nvPr/>
        </p:nvCxnSpPr>
        <p:spPr>
          <a:xfrm>
            <a:off x="414338" y="1628775"/>
            <a:ext cx="5759450"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uora yhdysviiva 11"/>
          <p:cNvCxnSpPr/>
          <p:nvPr/>
        </p:nvCxnSpPr>
        <p:spPr>
          <a:xfrm>
            <a:off x="414338" y="5716588"/>
            <a:ext cx="5759450"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673784"/>
            <a:ext cx="5760000" cy="3987464"/>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300192" y="1673784"/>
            <a:ext cx="2352318" cy="4480954"/>
          </a:xfrm>
        </p:spPr>
        <p:txBody>
          <a:bodyPr/>
          <a:lstStyle>
            <a:lvl1pPr marL="180000" indent="-180000">
              <a:spcBef>
                <a:spcPts val="0"/>
              </a:spcBef>
              <a:defRPr sz="2000"/>
            </a:lvl1pPr>
            <a:lvl2pPr marL="360000" indent="-180000">
              <a:spcBef>
                <a:spcPts val="0"/>
              </a:spcBef>
              <a:defRPr sz="2000"/>
            </a:lvl2pPr>
            <a:lvl3pPr marL="540000" indent="-180000">
              <a:spcBef>
                <a:spcPts val="0"/>
              </a:spcBef>
              <a:defRPr sz="2000"/>
            </a:lvl3pPr>
            <a:lvl4pPr marL="720000" indent="-180000">
              <a:spcBef>
                <a:spcPts val="0"/>
              </a:spcBef>
              <a:defRPr sz="2000"/>
            </a:lvl4pPr>
            <a:lvl5pPr marL="900000" indent="-180000">
              <a:spcBef>
                <a:spcPts val="0"/>
              </a:spcBef>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4" name="Tekstin paikkamerkki 13"/>
          <p:cNvSpPr>
            <a:spLocks noGrp="1"/>
          </p:cNvSpPr>
          <p:nvPr>
            <p:ph type="body" sz="quarter" idx="13"/>
          </p:nvPr>
        </p:nvSpPr>
        <p:spPr>
          <a:xfrm>
            <a:off x="414000" y="5751016"/>
            <a:ext cx="5761037" cy="396000"/>
          </a:xfrm>
        </p:spPr>
        <p:txBody>
          <a:bodyPr/>
          <a:lstStyle>
            <a:lvl1pPr marL="0" indent="0">
              <a:buNone/>
              <a:defRPr sz="1600" i="1">
                <a:solidFill>
                  <a:srgbClr val="404040"/>
                </a:solidFill>
              </a:defRPr>
            </a:lvl1pPr>
            <a:lvl2pPr marL="342000" indent="0">
              <a:buNone/>
              <a:defRPr sz="1200"/>
            </a:lvl2pPr>
            <a:lvl3pPr marL="630000" indent="0">
              <a:buNone/>
              <a:defRPr sz="1200"/>
            </a:lvl3pPr>
            <a:lvl4pPr marL="918000" indent="0">
              <a:buNone/>
              <a:defRPr sz="1200"/>
            </a:lvl4pPr>
            <a:lvl5pPr marL="1206000" indent="0">
              <a:buNone/>
              <a:defRPr sz="1200"/>
            </a:lvl5pPr>
          </a:lstStyle>
          <a:p>
            <a:pPr lvl="0"/>
            <a:r>
              <a:rPr lang="fi-FI" smtClean="0"/>
              <a:t>Muokkaa tekstin perustyylejä napsauttamalla</a:t>
            </a:r>
          </a:p>
        </p:txBody>
      </p:sp>
      <p:sp>
        <p:nvSpPr>
          <p:cNvPr id="13"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9" name="Päivämäärän paikkamerkki 4"/>
          <p:cNvSpPr>
            <a:spLocks noGrp="1"/>
          </p:cNvSpPr>
          <p:nvPr>
            <p:ph type="dt" sz="half" idx="14"/>
          </p:nvPr>
        </p:nvSpPr>
        <p:spPr/>
        <p:txBody>
          <a:bodyPr/>
          <a:lstStyle>
            <a:lvl1pPr>
              <a:defRPr/>
            </a:lvl1pPr>
          </a:lstStyle>
          <a:p>
            <a:pPr>
              <a:defRPr/>
            </a:pPr>
            <a:fld id="{781753A6-A6B0-428A-984C-BE285747051E}" type="datetime1">
              <a:rPr lang="fi-FI"/>
              <a:pPr>
                <a:defRPr/>
              </a:pPr>
              <a:t>17.1.2016</a:t>
            </a:fld>
            <a:endParaRPr lang="fi-FI"/>
          </a:p>
        </p:txBody>
      </p:sp>
      <p:sp>
        <p:nvSpPr>
          <p:cNvPr id="10" name="Alatunnisteen paikkamerkki 5"/>
          <p:cNvSpPr>
            <a:spLocks noGrp="1"/>
          </p:cNvSpPr>
          <p:nvPr>
            <p:ph type="ftr" sz="quarter" idx="15"/>
          </p:nvPr>
        </p:nvSpPr>
        <p:spPr/>
        <p:txBody>
          <a:bodyPr/>
          <a:lstStyle>
            <a:lvl1pPr>
              <a:defRPr/>
            </a:lvl1pPr>
          </a:lstStyle>
          <a:p>
            <a:pPr>
              <a:defRPr/>
            </a:pPr>
            <a:r>
              <a:rPr lang="fi-FI"/>
              <a:t>[Alatunnisteteksti]</a:t>
            </a:r>
          </a:p>
        </p:txBody>
      </p:sp>
      <p:sp>
        <p:nvSpPr>
          <p:cNvPr id="11" name="Dian numeron paikkamerkki 6"/>
          <p:cNvSpPr>
            <a:spLocks noGrp="1"/>
          </p:cNvSpPr>
          <p:nvPr>
            <p:ph type="sldNum" sz="quarter" idx="16"/>
          </p:nvPr>
        </p:nvSpPr>
        <p:spPr/>
        <p:txBody>
          <a:bodyPr/>
          <a:lstStyle>
            <a:lvl1pPr>
              <a:defRPr/>
            </a:lvl1pPr>
          </a:lstStyle>
          <a:p>
            <a:pPr>
              <a:defRPr/>
            </a:pPr>
            <a:fld id="{2CBD33C6-B5A7-40A3-A278-99F37672B6BE}" type="slidenum">
              <a:rPr lang="fi-FI"/>
              <a:pPr>
                <a:defRPr/>
              </a:pPr>
              <a:t>‹#›</a:t>
            </a:fld>
            <a:endParaRPr lang="fi-FI"/>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Only" preserve="1">
  <p:cSld name="Väliotsikko">
    <p:bg>
      <p:bgPr>
        <a:solidFill>
          <a:schemeClr val="accent5"/>
        </a:solidFill>
        <a:effectLst/>
      </p:bgPr>
    </p:bg>
    <p:spTree>
      <p:nvGrpSpPr>
        <p:cNvPr id="1" name=""/>
        <p:cNvGrpSpPr/>
        <p:nvPr/>
      </p:nvGrpSpPr>
      <p:grpSpPr>
        <a:xfrm>
          <a:off x="0" y="0"/>
          <a:ext cx="0" cy="0"/>
          <a:chOff x="0" y="0"/>
          <a:chExt cx="0" cy="0"/>
        </a:xfrm>
      </p:grpSpPr>
      <p:cxnSp>
        <p:nvCxnSpPr>
          <p:cNvPr id="3" name="Suora yhdysviiva 5"/>
          <p:cNvCxnSpPr/>
          <p:nvPr/>
        </p:nvCxnSpPr>
        <p:spPr>
          <a:xfrm>
            <a:off x="414338" y="1844675"/>
            <a:ext cx="82296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uora yhdysviiva 6"/>
          <p:cNvCxnSpPr/>
          <p:nvPr/>
        </p:nvCxnSpPr>
        <p:spPr>
          <a:xfrm>
            <a:off x="414338" y="4857750"/>
            <a:ext cx="82296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414000" y="1857600"/>
            <a:ext cx="8229600" cy="2941200"/>
          </a:xfrm>
        </p:spPr>
        <p:txBody>
          <a:bodyPr>
            <a:noAutofit/>
          </a:bodyPr>
          <a:lstStyle>
            <a:lvl1pPr>
              <a:defRPr sz="5000">
                <a:solidFill>
                  <a:srgbClr val="FFFFFF"/>
                </a:solidFill>
              </a:defRPr>
            </a:lvl1pPr>
          </a:lstStyle>
          <a:p>
            <a:r>
              <a:rPr lang="fi-FI" smtClean="0"/>
              <a:t>Muokkaa perustyyl. napsautt.</a:t>
            </a:r>
            <a:endParaRPr lang="fi-FI" dirty="0"/>
          </a:p>
        </p:txBody>
      </p:sp>
      <p:sp>
        <p:nvSpPr>
          <p:cNvPr id="5" name="Päivämäärän paikkamerkki 2"/>
          <p:cNvSpPr>
            <a:spLocks noGrp="1"/>
          </p:cNvSpPr>
          <p:nvPr>
            <p:ph type="dt" sz="half" idx="10"/>
          </p:nvPr>
        </p:nvSpPr>
        <p:spPr/>
        <p:txBody>
          <a:bodyPr/>
          <a:lstStyle>
            <a:lvl1pPr>
              <a:defRPr>
                <a:solidFill>
                  <a:schemeClr val="accent5"/>
                </a:solidFill>
              </a:defRPr>
            </a:lvl1pPr>
          </a:lstStyle>
          <a:p>
            <a:pPr>
              <a:defRPr/>
            </a:pPr>
            <a:fld id="{85A46B06-B3AD-4F5F-9275-4F2CCF7128B4}" type="datetime1">
              <a:rPr lang="fi-FI"/>
              <a:pPr>
                <a:defRPr/>
              </a:pPr>
              <a:t>17.1.2016</a:t>
            </a:fld>
            <a:endParaRPr lang="fi-FI"/>
          </a:p>
        </p:txBody>
      </p:sp>
      <p:sp>
        <p:nvSpPr>
          <p:cNvPr id="6" name="Alatunnisteen paikkamerkki 3"/>
          <p:cNvSpPr>
            <a:spLocks noGrp="1"/>
          </p:cNvSpPr>
          <p:nvPr>
            <p:ph type="ftr" sz="quarter" idx="11"/>
          </p:nvPr>
        </p:nvSpPr>
        <p:spPr/>
        <p:txBody>
          <a:bodyPr/>
          <a:lstStyle>
            <a:lvl1pPr>
              <a:defRPr>
                <a:solidFill>
                  <a:schemeClr val="accent5"/>
                </a:solidFill>
              </a:defRPr>
            </a:lvl1pPr>
          </a:lstStyle>
          <a:p>
            <a:pPr>
              <a:defRPr/>
            </a:pPr>
            <a:r>
              <a:rPr lang="fi-FI"/>
              <a:t>[Alatunnisteteksti]</a:t>
            </a:r>
          </a:p>
        </p:txBody>
      </p:sp>
      <p:sp>
        <p:nvSpPr>
          <p:cNvPr id="7" name="Dian numeron paikkamerkki 4"/>
          <p:cNvSpPr>
            <a:spLocks noGrp="1"/>
          </p:cNvSpPr>
          <p:nvPr>
            <p:ph type="sldNum" sz="quarter" idx="12"/>
          </p:nvPr>
        </p:nvSpPr>
        <p:spPr/>
        <p:txBody>
          <a:bodyPr/>
          <a:lstStyle>
            <a:lvl1pPr>
              <a:defRPr>
                <a:solidFill>
                  <a:schemeClr val="accent5"/>
                </a:solidFill>
              </a:defRPr>
            </a:lvl1pPr>
          </a:lstStyle>
          <a:p>
            <a:pPr>
              <a:defRPr/>
            </a:pPr>
            <a:fld id="{3F05A584-0E64-48FC-A95F-5C28C86ECE15}" type="slidenum">
              <a:rPr lang="fi-FI"/>
              <a:pPr>
                <a:defRPr/>
              </a:pPr>
              <a:t>‹#›</a:t>
            </a:fld>
            <a:endParaRPr lang="fi-FI"/>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609A2B1C-1E1E-4D41-B82B-316281D0BB6C}" type="datetime1">
              <a:rPr lang="fi-FI"/>
              <a:pPr>
                <a:defRPr/>
              </a:pPr>
              <a:t>17.1.2016</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5" name="Dian numeron paikkamerkki 5"/>
          <p:cNvSpPr>
            <a:spLocks noGrp="1"/>
          </p:cNvSpPr>
          <p:nvPr>
            <p:ph type="sldNum" sz="quarter" idx="12"/>
          </p:nvPr>
        </p:nvSpPr>
        <p:spPr/>
        <p:txBody>
          <a:bodyPr/>
          <a:lstStyle>
            <a:lvl1pPr>
              <a:defRPr/>
            </a:lvl1pPr>
          </a:lstStyle>
          <a:p>
            <a:pPr>
              <a:defRPr/>
            </a:pPr>
            <a:fld id="{E341994E-950B-4FBE-BF75-9A20E03D5A04}" type="slidenum">
              <a:rPr lang="fi-FI"/>
              <a:pPr>
                <a:defRPr/>
              </a:pPr>
              <a:t>‹#›</a:t>
            </a:fld>
            <a:endParaRPr lang="fi-FI"/>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48469FBE-EFD6-4ED1-A360-8577332BEAEE}" type="datetime1">
              <a:rPr lang="fi-FI"/>
              <a:pPr>
                <a:defRPr/>
              </a:pPr>
              <a:t>17.1.2016</a:t>
            </a:fld>
            <a:endParaRPr lang="fi-FI"/>
          </a:p>
        </p:txBody>
      </p:sp>
      <p:sp>
        <p:nvSpPr>
          <p:cNvPr id="3"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4" name="Dian numeron paikkamerkki 5"/>
          <p:cNvSpPr>
            <a:spLocks noGrp="1"/>
          </p:cNvSpPr>
          <p:nvPr>
            <p:ph type="sldNum" sz="quarter" idx="12"/>
          </p:nvPr>
        </p:nvSpPr>
        <p:spPr/>
        <p:txBody>
          <a:bodyPr/>
          <a:lstStyle>
            <a:lvl1pPr>
              <a:defRPr/>
            </a:lvl1pPr>
          </a:lstStyle>
          <a:p>
            <a:pPr>
              <a:defRPr/>
            </a:pPr>
            <a:fld id="{6AA5E1A7-56A6-4B0A-A231-3C9FED3492B3}" type="slidenum">
              <a:rPr lang="fi-FI"/>
              <a:pPr>
                <a:defRPr/>
              </a:pPr>
              <a:t>‹#›</a:t>
            </a:fld>
            <a:endParaRPr lang="fi-FI"/>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Lopetusdia">
    <p:bg>
      <p:bgPr>
        <a:solidFill>
          <a:schemeClr val="accent5"/>
        </a:solidFill>
        <a:effectLst/>
      </p:bgPr>
    </p:bg>
    <p:spTree>
      <p:nvGrpSpPr>
        <p:cNvPr id="1" name=""/>
        <p:cNvGrpSpPr/>
        <p:nvPr/>
      </p:nvGrpSpPr>
      <p:grpSpPr>
        <a:xfrm>
          <a:off x="0" y="0"/>
          <a:ext cx="0" cy="0"/>
          <a:chOff x="0" y="0"/>
          <a:chExt cx="0" cy="0"/>
        </a:xfrm>
      </p:grpSpPr>
      <p:pic>
        <p:nvPicPr>
          <p:cNvPr id="2" name="Kuva 3"/>
          <p:cNvPicPr>
            <a:picLocks noChangeAspect="1"/>
          </p:cNvPicPr>
          <p:nvPr/>
        </p:nvPicPr>
        <p:blipFill>
          <a:blip r:embed="rId2" cstate="print"/>
          <a:srcRect/>
          <a:stretch>
            <a:fillRect/>
          </a:stretch>
        </p:blipFill>
        <p:spPr bwMode="auto">
          <a:xfrm>
            <a:off x="1508125" y="1843088"/>
            <a:ext cx="6132513" cy="2889250"/>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5"/>
                </a:solidFill>
              </a:defRPr>
            </a:lvl1pPr>
          </a:lstStyle>
          <a:p>
            <a:pPr>
              <a:defRPr/>
            </a:pPr>
            <a:fld id="{DB2D0D71-453B-4F7E-A056-0DA6DFCDC758}" type="datetime1">
              <a:rPr lang="fi-FI"/>
              <a:pPr>
                <a:defRPr/>
              </a:pPr>
              <a:t>17.1.2016</a:t>
            </a:fld>
            <a:endParaRPr lang="fi-FI"/>
          </a:p>
        </p:txBody>
      </p:sp>
      <p:sp>
        <p:nvSpPr>
          <p:cNvPr id="4" name="Alatunnisteen paikkamerkki 5"/>
          <p:cNvSpPr>
            <a:spLocks noGrp="1"/>
          </p:cNvSpPr>
          <p:nvPr>
            <p:ph type="ftr" sz="quarter" idx="11"/>
          </p:nvPr>
        </p:nvSpPr>
        <p:spPr/>
        <p:txBody>
          <a:bodyPr/>
          <a:lstStyle>
            <a:lvl1pPr>
              <a:defRPr>
                <a:solidFill>
                  <a:schemeClr val="accent5"/>
                </a:solidFill>
              </a:defRPr>
            </a:lvl1pPr>
          </a:lstStyle>
          <a:p>
            <a:pPr>
              <a:defRPr/>
            </a:pPr>
            <a:r>
              <a:rPr lang="fi-FI"/>
              <a:t>[Alatunnisteteksti]</a:t>
            </a:r>
          </a:p>
        </p:txBody>
      </p:sp>
      <p:sp>
        <p:nvSpPr>
          <p:cNvPr id="5" name="Dian numeron paikkamerkki 6"/>
          <p:cNvSpPr>
            <a:spLocks noGrp="1"/>
          </p:cNvSpPr>
          <p:nvPr>
            <p:ph type="sldNum" sz="quarter" idx="12"/>
          </p:nvPr>
        </p:nvSpPr>
        <p:spPr/>
        <p:txBody>
          <a:bodyPr/>
          <a:lstStyle>
            <a:lvl1pPr>
              <a:defRPr>
                <a:solidFill>
                  <a:schemeClr val="accent5"/>
                </a:solidFill>
              </a:defRPr>
            </a:lvl1pPr>
          </a:lstStyle>
          <a:p>
            <a:pPr>
              <a:defRPr/>
            </a:pPr>
            <a:fld id="{371156D9-DD2E-4C98-98E6-E8487543DAA9}" type="slidenum">
              <a:rPr lang="fi-FI"/>
              <a:pPr>
                <a:defRPr/>
              </a:pPr>
              <a:t>‹#›</a:t>
            </a:fld>
            <a:endParaRPr lang="fi-FI"/>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reserve="1">
  <p:cSld name="Lopetusdia 2">
    <p:bg>
      <p:bgPr>
        <a:solidFill>
          <a:schemeClr val="accent5"/>
        </a:solidFill>
        <a:effectLst/>
      </p:bgPr>
    </p:bg>
    <p:spTree>
      <p:nvGrpSpPr>
        <p:cNvPr id="1" name=""/>
        <p:cNvGrpSpPr/>
        <p:nvPr/>
      </p:nvGrpSpPr>
      <p:grpSpPr>
        <a:xfrm>
          <a:off x="0" y="0"/>
          <a:ext cx="0" cy="0"/>
          <a:chOff x="0" y="0"/>
          <a:chExt cx="0" cy="0"/>
        </a:xfrm>
      </p:grpSpPr>
      <p:pic>
        <p:nvPicPr>
          <p:cNvPr id="2" name="Kuva 3"/>
          <p:cNvPicPr>
            <a:picLocks noChangeAspect="1"/>
          </p:cNvPicPr>
          <p:nvPr/>
        </p:nvPicPr>
        <p:blipFill>
          <a:blip r:embed="rId2" cstate="print"/>
          <a:srcRect/>
          <a:stretch>
            <a:fillRect/>
          </a:stretch>
        </p:blipFill>
        <p:spPr bwMode="auto">
          <a:xfrm>
            <a:off x="1430338" y="1368425"/>
            <a:ext cx="6262687" cy="3500438"/>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5"/>
                </a:solidFill>
              </a:defRPr>
            </a:lvl1pPr>
          </a:lstStyle>
          <a:p>
            <a:pPr>
              <a:defRPr/>
            </a:pPr>
            <a:fld id="{B6B90D6B-9882-48AE-AC98-C6BD70A58281}" type="datetime1">
              <a:rPr lang="fi-FI"/>
              <a:pPr>
                <a:defRPr/>
              </a:pPr>
              <a:t>17.1.2016</a:t>
            </a:fld>
            <a:endParaRPr lang="fi-FI"/>
          </a:p>
        </p:txBody>
      </p:sp>
      <p:sp>
        <p:nvSpPr>
          <p:cNvPr id="4" name="Alatunnisteen paikkamerkki 4"/>
          <p:cNvSpPr>
            <a:spLocks noGrp="1"/>
          </p:cNvSpPr>
          <p:nvPr>
            <p:ph type="ftr" sz="quarter" idx="11"/>
          </p:nvPr>
        </p:nvSpPr>
        <p:spPr/>
        <p:txBody>
          <a:bodyPr/>
          <a:lstStyle>
            <a:lvl1pPr>
              <a:defRPr>
                <a:solidFill>
                  <a:schemeClr val="accent5"/>
                </a:solidFill>
              </a:defRPr>
            </a:lvl1pPr>
          </a:lstStyle>
          <a:p>
            <a:pPr>
              <a:defRPr/>
            </a:pPr>
            <a:r>
              <a:rPr lang="fi-FI"/>
              <a:t>[Alatunnisteteksti]</a:t>
            </a:r>
          </a:p>
        </p:txBody>
      </p:sp>
      <p:sp>
        <p:nvSpPr>
          <p:cNvPr id="5" name="Dian numeron paikkamerkki 5"/>
          <p:cNvSpPr>
            <a:spLocks noGrp="1"/>
          </p:cNvSpPr>
          <p:nvPr>
            <p:ph type="sldNum" sz="quarter" idx="12"/>
          </p:nvPr>
        </p:nvSpPr>
        <p:spPr/>
        <p:txBody>
          <a:bodyPr/>
          <a:lstStyle>
            <a:lvl1pPr>
              <a:defRPr>
                <a:solidFill>
                  <a:schemeClr val="accent5"/>
                </a:solidFill>
              </a:defRPr>
            </a:lvl1pPr>
          </a:lstStyle>
          <a:p>
            <a:pPr>
              <a:defRPr/>
            </a:pPr>
            <a:fld id="{FEB2AA24-BED6-44FA-8FC3-4AE288E5439F}" type="slidenum">
              <a:rPr lang="fi-FI"/>
              <a:pPr>
                <a:defRPr/>
              </a:pPr>
              <a:t>‹#›</a:t>
            </a:fld>
            <a:endParaRPr lang="fi-FI"/>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Lopetusdia 3">
    <p:bg>
      <p:bgPr>
        <a:solidFill>
          <a:schemeClr val="accent5"/>
        </a:solidFill>
        <a:effectLst/>
      </p:bgPr>
    </p:bg>
    <p:spTree>
      <p:nvGrpSpPr>
        <p:cNvPr id="1" name=""/>
        <p:cNvGrpSpPr/>
        <p:nvPr/>
      </p:nvGrpSpPr>
      <p:grpSpPr>
        <a:xfrm>
          <a:off x="0" y="0"/>
          <a:ext cx="0" cy="0"/>
          <a:chOff x="0" y="0"/>
          <a:chExt cx="0" cy="0"/>
        </a:xfrm>
      </p:grpSpPr>
      <p:pic>
        <p:nvPicPr>
          <p:cNvPr id="2" name="Kuva 4" descr="Yrittäjyys_luo_elinvoimaa_texti.png"/>
          <p:cNvPicPr>
            <a:picLocks noChangeAspect="1"/>
          </p:cNvPicPr>
          <p:nvPr/>
        </p:nvPicPr>
        <p:blipFill>
          <a:blip r:embed="rId2" cstate="print"/>
          <a:srcRect/>
          <a:stretch>
            <a:fillRect/>
          </a:stretch>
        </p:blipFill>
        <p:spPr bwMode="invGray">
          <a:xfrm>
            <a:off x="1582738" y="1277938"/>
            <a:ext cx="6296025" cy="4084637"/>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5"/>
                </a:solidFill>
              </a:defRPr>
            </a:lvl1pPr>
          </a:lstStyle>
          <a:p>
            <a:pPr>
              <a:defRPr/>
            </a:pPr>
            <a:fld id="{1EB9F25B-D01A-4D23-B321-35D487A145E6}" type="datetime1">
              <a:rPr lang="fi-FI"/>
              <a:pPr>
                <a:defRPr/>
              </a:pPr>
              <a:t>17.1.2016</a:t>
            </a:fld>
            <a:endParaRPr lang="fi-FI"/>
          </a:p>
        </p:txBody>
      </p:sp>
      <p:sp>
        <p:nvSpPr>
          <p:cNvPr id="4" name="Alatunnisteen paikkamerkki 2"/>
          <p:cNvSpPr>
            <a:spLocks noGrp="1"/>
          </p:cNvSpPr>
          <p:nvPr>
            <p:ph type="ftr" sz="quarter" idx="11"/>
          </p:nvPr>
        </p:nvSpPr>
        <p:spPr/>
        <p:txBody>
          <a:bodyPr/>
          <a:lstStyle>
            <a:lvl1pPr>
              <a:defRPr>
                <a:solidFill>
                  <a:schemeClr val="accent5"/>
                </a:solidFill>
              </a:defRPr>
            </a:lvl1pPr>
          </a:lstStyle>
          <a:p>
            <a:pPr>
              <a:defRPr/>
            </a:pPr>
            <a:r>
              <a:rPr lang="fi-FI"/>
              <a:t>[Alatunnisteteksti]</a:t>
            </a:r>
          </a:p>
        </p:txBody>
      </p:sp>
      <p:sp>
        <p:nvSpPr>
          <p:cNvPr id="5" name="Dian numeron paikkamerkki 3"/>
          <p:cNvSpPr>
            <a:spLocks noGrp="1"/>
          </p:cNvSpPr>
          <p:nvPr>
            <p:ph type="sldNum" sz="quarter" idx="12"/>
          </p:nvPr>
        </p:nvSpPr>
        <p:spPr/>
        <p:txBody>
          <a:bodyPr/>
          <a:lstStyle>
            <a:lvl1pPr>
              <a:defRPr>
                <a:solidFill>
                  <a:schemeClr val="accent5"/>
                </a:solidFill>
              </a:defRPr>
            </a:lvl1pPr>
          </a:lstStyle>
          <a:p>
            <a:pPr>
              <a:defRPr/>
            </a:pPr>
            <a:fld id="{84E1E3CF-29EF-4B3A-BBD0-56E204A8A7E4}" type="slidenum">
              <a:rPr lang="fi-FI"/>
              <a:pPr>
                <a:defRPr/>
              </a:pPr>
              <a:t>‹#›</a:t>
            </a:fld>
            <a:endParaRPr lang="fi-FI"/>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Lopetusdia 4">
    <p:bg>
      <p:bgPr>
        <a:solidFill>
          <a:schemeClr val="accent5"/>
        </a:solidFill>
        <a:effectLst/>
      </p:bgPr>
    </p:bg>
    <p:spTree>
      <p:nvGrpSpPr>
        <p:cNvPr id="1" name=""/>
        <p:cNvGrpSpPr/>
        <p:nvPr/>
      </p:nvGrpSpPr>
      <p:grpSpPr>
        <a:xfrm>
          <a:off x="0" y="0"/>
          <a:ext cx="0" cy="0"/>
          <a:chOff x="0" y="0"/>
          <a:chExt cx="0" cy="0"/>
        </a:xfrm>
      </p:grpSpPr>
      <p:pic>
        <p:nvPicPr>
          <p:cNvPr id="2" name="Kuva 2"/>
          <p:cNvPicPr>
            <a:picLocks noChangeAspect="1"/>
          </p:cNvPicPr>
          <p:nvPr/>
        </p:nvPicPr>
        <p:blipFill>
          <a:blip r:embed="rId2" cstate="print"/>
          <a:srcRect/>
          <a:stretch>
            <a:fillRect/>
          </a:stretch>
        </p:blipFill>
        <p:spPr bwMode="auto">
          <a:xfrm>
            <a:off x="1503363" y="2205038"/>
            <a:ext cx="6164262" cy="2303462"/>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5"/>
                </a:solidFill>
              </a:defRPr>
            </a:lvl1pPr>
          </a:lstStyle>
          <a:p>
            <a:pPr>
              <a:defRPr/>
            </a:pPr>
            <a:fld id="{CC5C091C-0062-4419-8748-45C25E21692C}" type="datetime1">
              <a:rPr lang="fi-FI"/>
              <a:pPr>
                <a:defRPr/>
              </a:pPr>
              <a:t>17.1.2016</a:t>
            </a:fld>
            <a:endParaRPr lang="fi-FI"/>
          </a:p>
        </p:txBody>
      </p:sp>
      <p:sp>
        <p:nvSpPr>
          <p:cNvPr id="4" name="Alatunnisteen paikkamerkki 3"/>
          <p:cNvSpPr>
            <a:spLocks noGrp="1"/>
          </p:cNvSpPr>
          <p:nvPr>
            <p:ph type="ftr" sz="quarter" idx="11"/>
          </p:nvPr>
        </p:nvSpPr>
        <p:spPr/>
        <p:txBody>
          <a:bodyPr/>
          <a:lstStyle>
            <a:lvl1pPr>
              <a:defRPr>
                <a:solidFill>
                  <a:schemeClr val="accent5"/>
                </a:solidFill>
              </a:defRPr>
            </a:lvl1pPr>
          </a:lstStyle>
          <a:p>
            <a:pPr>
              <a:defRPr/>
            </a:pPr>
            <a:r>
              <a:rPr lang="fi-FI"/>
              <a:t>[Alatunnisteteksti]</a:t>
            </a:r>
          </a:p>
        </p:txBody>
      </p:sp>
      <p:sp>
        <p:nvSpPr>
          <p:cNvPr id="5" name="Dian numeron paikkamerkki 5"/>
          <p:cNvSpPr>
            <a:spLocks noGrp="1"/>
          </p:cNvSpPr>
          <p:nvPr>
            <p:ph type="sldNum" sz="quarter" idx="12"/>
          </p:nvPr>
        </p:nvSpPr>
        <p:spPr/>
        <p:txBody>
          <a:bodyPr/>
          <a:lstStyle>
            <a:lvl1pPr>
              <a:defRPr>
                <a:solidFill>
                  <a:schemeClr val="accent5"/>
                </a:solidFill>
              </a:defRPr>
            </a:lvl1pPr>
          </a:lstStyle>
          <a:p>
            <a:pPr>
              <a:defRPr/>
            </a:pPr>
            <a:fld id="{C8F34BD0-33DC-43F0-A780-F3AB12E2DD15}"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Kuvallinen otsikkodia">
    <p:spTree>
      <p:nvGrpSpPr>
        <p:cNvPr id="1" name=""/>
        <p:cNvGrpSpPr/>
        <p:nvPr/>
      </p:nvGrpSpPr>
      <p:grpSpPr>
        <a:xfrm>
          <a:off x="0" y="0"/>
          <a:ext cx="0" cy="0"/>
          <a:chOff x="0" y="0"/>
          <a:chExt cx="0" cy="0"/>
        </a:xfrm>
      </p:grpSpPr>
      <p:pic>
        <p:nvPicPr>
          <p:cNvPr id="4" name="Kuva 7" descr="Suomen_Yrittajat_logo_rgb.png"/>
          <p:cNvPicPr>
            <a:picLocks noChangeAspect="1"/>
          </p:cNvPicPr>
          <p:nvPr/>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pic>
        <p:nvPicPr>
          <p:cNvPr id="5" name="Kuvan paikkamerkki 5"/>
          <p:cNvPicPr>
            <a:picLocks noChangeAspect="1"/>
          </p:cNvPicPr>
          <p:nvPr userDrawn="1"/>
        </p:nvPicPr>
        <p:blipFill>
          <a:blip r:embed="rId3" cstate="print"/>
          <a:srcRect t="26875" b="26875"/>
          <a:stretch>
            <a:fillRect/>
          </a:stretch>
        </p:blipFill>
        <p:spPr bwMode="auto">
          <a:xfrm>
            <a:off x="0" y="0"/>
            <a:ext cx="9144000" cy="3429000"/>
          </a:xfrm>
          <a:prstGeom prst="rect">
            <a:avLst/>
          </a:prstGeom>
          <a:noFill/>
          <a:ln w="9525">
            <a:noFill/>
            <a:miter lim="800000"/>
            <a:headEnd/>
            <a:tailEnd/>
          </a:ln>
        </p:spPr>
      </p:pic>
      <p:pic>
        <p:nvPicPr>
          <p:cNvPr id="6" name="Kuva 10"/>
          <p:cNvPicPr>
            <a:picLocks noChangeAspect="1"/>
          </p:cNvPicPr>
          <p:nvPr userDrawn="1"/>
        </p:nvPicPr>
        <p:blipFill>
          <a:blip r:embed="rId4" cstate="print"/>
          <a:srcRect/>
          <a:stretch>
            <a:fillRect/>
          </a:stretch>
        </p:blipFill>
        <p:spPr bwMode="auto">
          <a:xfrm>
            <a:off x="7451725" y="6343650"/>
            <a:ext cx="1508125" cy="482600"/>
          </a:xfrm>
          <a:prstGeom prst="rect">
            <a:avLst/>
          </a:prstGeom>
          <a:noFill/>
          <a:ln w="9525">
            <a:noFill/>
            <a:miter lim="800000"/>
            <a:headEnd/>
            <a:tailEnd/>
          </a:ln>
        </p:spPr>
      </p:pic>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0"/>
          </p:nvPr>
        </p:nvSpPr>
        <p:spPr/>
        <p:txBody>
          <a:bodyPr/>
          <a:lstStyle>
            <a:lvl1pPr>
              <a:defRPr/>
            </a:lvl1pPr>
          </a:lstStyle>
          <a:p>
            <a:pPr>
              <a:defRPr/>
            </a:pPr>
            <a:fld id="{F8B5E35A-ECEB-4D41-8FF0-2B368299E42B}" type="datetime1">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9" name="Dian numeron paikkamerkki 5"/>
          <p:cNvSpPr>
            <a:spLocks noGrp="1"/>
          </p:cNvSpPr>
          <p:nvPr>
            <p:ph type="sldNum" sz="quarter" idx="12"/>
          </p:nvPr>
        </p:nvSpPr>
        <p:spPr/>
        <p:txBody>
          <a:bodyPr/>
          <a:lstStyle>
            <a:lvl1pPr>
              <a:defRPr/>
            </a:lvl1pPr>
          </a:lstStyle>
          <a:p>
            <a:pPr>
              <a:defRPr/>
            </a:pPr>
            <a:fld id="{1A033313-89EB-4A5F-A84E-5469868F5686}" type="slidenum">
              <a:rPr lang="fi-FI"/>
              <a:pPr>
                <a:defRPr/>
              </a:pPr>
              <a:t>‹#›</a:t>
            </a:fld>
            <a:endParaRPr lang="fi-FI"/>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Lopetusdia 5">
    <p:bg>
      <p:bgPr>
        <a:solidFill>
          <a:schemeClr val="accent5"/>
        </a:solidFill>
        <a:effectLst/>
      </p:bgPr>
    </p:bg>
    <p:spTree>
      <p:nvGrpSpPr>
        <p:cNvPr id="1" name=""/>
        <p:cNvGrpSpPr/>
        <p:nvPr/>
      </p:nvGrpSpPr>
      <p:grpSpPr>
        <a:xfrm>
          <a:off x="0" y="0"/>
          <a:ext cx="0" cy="0"/>
          <a:chOff x="0" y="0"/>
          <a:chExt cx="0" cy="0"/>
        </a:xfrm>
      </p:grpSpPr>
      <p:pic>
        <p:nvPicPr>
          <p:cNvPr id="2" name="Kuva 3" descr="SY_slogan_lisaa_voimaa_yrittajyyteen.png"/>
          <p:cNvPicPr>
            <a:picLocks noChangeAspect="1"/>
          </p:cNvPicPr>
          <p:nvPr/>
        </p:nvPicPr>
        <p:blipFill>
          <a:blip r:embed="rId2" cstate="print"/>
          <a:srcRect/>
          <a:stretch>
            <a:fillRect/>
          </a:stretch>
        </p:blipFill>
        <p:spPr bwMode="auto">
          <a:xfrm>
            <a:off x="1663700" y="2225675"/>
            <a:ext cx="6097588" cy="2239963"/>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5"/>
                </a:solidFill>
              </a:defRPr>
            </a:lvl1pPr>
          </a:lstStyle>
          <a:p>
            <a:pPr>
              <a:defRPr/>
            </a:pPr>
            <a:fld id="{D26CFC11-B52F-4E7F-B6E1-5B19FC8BE9A8}" type="datetime1">
              <a:rPr lang="fi-FI"/>
              <a:pPr>
                <a:defRPr/>
              </a:pPr>
              <a:t>17.1.2016</a:t>
            </a:fld>
            <a:endParaRPr lang="fi-FI"/>
          </a:p>
        </p:txBody>
      </p:sp>
      <p:sp>
        <p:nvSpPr>
          <p:cNvPr id="4" name="Alatunnisteen paikkamerkki 5"/>
          <p:cNvSpPr>
            <a:spLocks noGrp="1"/>
          </p:cNvSpPr>
          <p:nvPr>
            <p:ph type="ftr" sz="quarter" idx="11"/>
          </p:nvPr>
        </p:nvSpPr>
        <p:spPr/>
        <p:txBody>
          <a:bodyPr/>
          <a:lstStyle>
            <a:lvl1pPr>
              <a:defRPr>
                <a:solidFill>
                  <a:schemeClr val="accent5"/>
                </a:solidFill>
              </a:defRPr>
            </a:lvl1pPr>
          </a:lstStyle>
          <a:p>
            <a:pPr>
              <a:defRPr/>
            </a:pPr>
            <a:r>
              <a:rPr lang="fi-FI"/>
              <a:t>[Alatunnisteteksti]</a:t>
            </a:r>
          </a:p>
        </p:txBody>
      </p:sp>
      <p:sp>
        <p:nvSpPr>
          <p:cNvPr id="5" name="Dian numeron paikkamerkki 6"/>
          <p:cNvSpPr>
            <a:spLocks noGrp="1"/>
          </p:cNvSpPr>
          <p:nvPr>
            <p:ph type="sldNum" sz="quarter" idx="12"/>
          </p:nvPr>
        </p:nvSpPr>
        <p:spPr/>
        <p:txBody>
          <a:bodyPr/>
          <a:lstStyle>
            <a:lvl1pPr>
              <a:defRPr>
                <a:solidFill>
                  <a:schemeClr val="accent5"/>
                </a:solidFill>
              </a:defRPr>
            </a:lvl1pPr>
          </a:lstStyle>
          <a:p>
            <a:pPr>
              <a:defRPr/>
            </a:pPr>
            <a:fld id="{29413040-5A22-4876-96DA-8B006E61FD1A}" type="slidenum">
              <a:rPr lang="fi-FI"/>
              <a:pPr>
                <a:defRPr/>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8_Kuvallinen otsikkodia">
    <p:spTree>
      <p:nvGrpSpPr>
        <p:cNvPr id="1" name=""/>
        <p:cNvGrpSpPr/>
        <p:nvPr/>
      </p:nvGrpSpPr>
      <p:grpSpPr>
        <a:xfrm>
          <a:off x="0" y="0"/>
          <a:ext cx="0" cy="0"/>
          <a:chOff x="0" y="0"/>
          <a:chExt cx="0" cy="0"/>
        </a:xfrm>
      </p:grpSpPr>
      <p:pic>
        <p:nvPicPr>
          <p:cNvPr id="4" name="Kuva 7" descr="Suomen_Yrittajat_logo_rgb.png"/>
          <p:cNvPicPr>
            <a:picLocks noChangeAspect="1"/>
          </p:cNvPicPr>
          <p:nvPr/>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pic>
        <p:nvPicPr>
          <p:cNvPr id="5" name="Kuvan paikkamerkki 4"/>
          <p:cNvPicPr>
            <a:picLocks noChangeAspect="1"/>
          </p:cNvPicPr>
          <p:nvPr userDrawn="1"/>
        </p:nvPicPr>
        <p:blipFill>
          <a:blip r:embed="rId3" cstate="print"/>
          <a:srcRect t="24706" b="24706"/>
          <a:stretch>
            <a:fillRect/>
          </a:stretch>
        </p:blipFill>
        <p:spPr bwMode="auto">
          <a:xfrm>
            <a:off x="0" y="0"/>
            <a:ext cx="9144000" cy="3429000"/>
          </a:xfrm>
          <a:prstGeom prst="rect">
            <a:avLst/>
          </a:prstGeom>
          <a:noFill/>
          <a:ln w="9525">
            <a:noFill/>
            <a:miter lim="800000"/>
            <a:headEnd/>
            <a:tailEnd/>
          </a:ln>
        </p:spPr>
      </p:pic>
      <p:pic>
        <p:nvPicPr>
          <p:cNvPr id="6" name="Kuva 10"/>
          <p:cNvPicPr>
            <a:picLocks noChangeAspect="1"/>
          </p:cNvPicPr>
          <p:nvPr userDrawn="1"/>
        </p:nvPicPr>
        <p:blipFill>
          <a:blip r:embed="rId4" cstate="print"/>
          <a:srcRect/>
          <a:stretch>
            <a:fillRect/>
          </a:stretch>
        </p:blipFill>
        <p:spPr bwMode="auto">
          <a:xfrm>
            <a:off x="7451725" y="6343650"/>
            <a:ext cx="1508125" cy="482600"/>
          </a:xfrm>
          <a:prstGeom prst="rect">
            <a:avLst/>
          </a:prstGeom>
          <a:noFill/>
          <a:ln w="9525">
            <a:noFill/>
            <a:miter lim="800000"/>
            <a:headEnd/>
            <a:tailEnd/>
          </a:ln>
        </p:spPr>
      </p:pic>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0"/>
          </p:nvPr>
        </p:nvSpPr>
        <p:spPr/>
        <p:txBody>
          <a:bodyPr/>
          <a:lstStyle>
            <a:lvl1pPr>
              <a:defRPr/>
            </a:lvl1pPr>
          </a:lstStyle>
          <a:p>
            <a:pPr>
              <a:defRPr/>
            </a:pPr>
            <a:fld id="{800F78BC-B6C9-45DA-A57D-97D0252943AA}" type="datetime1">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9" name="Dian numeron paikkamerkki 5"/>
          <p:cNvSpPr>
            <a:spLocks noGrp="1"/>
          </p:cNvSpPr>
          <p:nvPr>
            <p:ph type="sldNum" sz="quarter" idx="12"/>
          </p:nvPr>
        </p:nvSpPr>
        <p:spPr/>
        <p:txBody>
          <a:bodyPr/>
          <a:lstStyle>
            <a:lvl1pPr>
              <a:defRPr/>
            </a:lvl1pPr>
          </a:lstStyle>
          <a:p>
            <a:pPr>
              <a:defRPr/>
            </a:pPr>
            <a:fld id="{C9F331BE-8AB6-4AEC-83E4-420FF7DDBF37}" type="slidenum">
              <a:rPr lang="fi-FI"/>
              <a:pPr>
                <a:defRPr/>
              </a:pPr>
              <a:t>‹#›</a:t>
            </a:fld>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9_Kuvallinen otsikkodia">
    <p:spTree>
      <p:nvGrpSpPr>
        <p:cNvPr id="1" name=""/>
        <p:cNvGrpSpPr/>
        <p:nvPr/>
      </p:nvGrpSpPr>
      <p:grpSpPr>
        <a:xfrm>
          <a:off x="0" y="0"/>
          <a:ext cx="0" cy="0"/>
          <a:chOff x="0" y="0"/>
          <a:chExt cx="0" cy="0"/>
        </a:xfrm>
      </p:grpSpPr>
      <p:pic>
        <p:nvPicPr>
          <p:cNvPr id="4" name="Kuva 7" descr="Suomen_Yrittajat_logo_rgb.png"/>
          <p:cNvPicPr>
            <a:picLocks noChangeAspect="1"/>
          </p:cNvPicPr>
          <p:nvPr/>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pic>
        <p:nvPicPr>
          <p:cNvPr id="5" name="Kuvan paikkamerkki 4"/>
          <p:cNvPicPr>
            <a:picLocks noChangeAspect="1"/>
          </p:cNvPicPr>
          <p:nvPr userDrawn="1"/>
        </p:nvPicPr>
        <p:blipFill>
          <a:blip r:embed="rId3" cstate="print"/>
          <a:srcRect t="21857" b="21857"/>
          <a:stretch>
            <a:fillRect/>
          </a:stretch>
        </p:blipFill>
        <p:spPr bwMode="auto">
          <a:xfrm>
            <a:off x="0" y="0"/>
            <a:ext cx="9144000" cy="3429000"/>
          </a:xfrm>
          <a:prstGeom prst="rect">
            <a:avLst/>
          </a:prstGeom>
          <a:noFill/>
          <a:ln w="9525">
            <a:noFill/>
            <a:miter lim="800000"/>
            <a:headEnd/>
            <a:tailEnd/>
          </a:ln>
        </p:spPr>
      </p:pic>
      <p:pic>
        <p:nvPicPr>
          <p:cNvPr id="6" name="Kuva 10"/>
          <p:cNvPicPr>
            <a:picLocks noChangeAspect="1"/>
          </p:cNvPicPr>
          <p:nvPr userDrawn="1"/>
        </p:nvPicPr>
        <p:blipFill>
          <a:blip r:embed="rId4" cstate="print"/>
          <a:srcRect/>
          <a:stretch>
            <a:fillRect/>
          </a:stretch>
        </p:blipFill>
        <p:spPr bwMode="auto">
          <a:xfrm>
            <a:off x="7451725" y="6343650"/>
            <a:ext cx="1508125" cy="482600"/>
          </a:xfrm>
          <a:prstGeom prst="rect">
            <a:avLst/>
          </a:prstGeom>
          <a:noFill/>
          <a:ln w="9525">
            <a:noFill/>
            <a:miter lim="800000"/>
            <a:headEnd/>
            <a:tailEnd/>
          </a:ln>
        </p:spPr>
      </p:pic>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0"/>
          </p:nvPr>
        </p:nvSpPr>
        <p:spPr/>
        <p:txBody>
          <a:bodyPr/>
          <a:lstStyle>
            <a:lvl1pPr>
              <a:defRPr/>
            </a:lvl1pPr>
          </a:lstStyle>
          <a:p>
            <a:pPr>
              <a:defRPr/>
            </a:pPr>
            <a:fld id="{9A14FB8C-7A3C-4F99-BF02-7EE060A69463}" type="datetime1">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9" name="Dian numeron paikkamerkki 5"/>
          <p:cNvSpPr>
            <a:spLocks noGrp="1"/>
          </p:cNvSpPr>
          <p:nvPr>
            <p:ph type="sldNum" sz="quarter" idx="12"/>
          </p:nvPr>
        </p:nvSpPr>
        <p:spPr/>
        <p:txBody>
          <a:bodyPr/>
          <a:lstStyle>
            <a:lvl1pPr>
              <a:defRPr/>
            </a:lvl1pPr>
          </a:lstStyle>
          <a:p>
            <a:pPr>
              <a:defRPr/>
            </a:pPr>
            <a:fld id="{834D3725-7D14-406D-9C0A-61FAFB91F5B4}" type="slidenum">
              <a:rPr lang="fi-FI"/>
              <a:pPr>
                <a:defRPr/>
              </a:pPr>
              <a:t>‹#›</a:t>
            </a:fld>
            <a:endParaRPr lang="fi-F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Kuvallinen otsikkodia 2">
    <p:spTree>
      <p:nvGrpSpPr>
        <p:cNvPr id="1" name=""/>
        <p:cNvGrpSpPr/>
        <p:nvPr/>
      </p:nvGrpSpPr>
      <p:grpSpPr>
        <a:xfrm>
          <a:off x="0" y="0"/>
          <a:ext cx="0" cy="0"/>
          <a:chOff x="0" y="0"/>
          <a:chExt cx="0" cy="0"/>
        </a:xfrm>
      </p:grpSpPr>
      <p:pic>
        <p:nvPicPr>
          <p:cNvPr id="5" name="Kuva 7" descr="Suomen_Yrittajat_logo_rgb.png"/>
          <p:cNvPicPr>
            <a:picLocks noChangeAspect="1"/>
          </p:cNvPicPr>
          <p:nvPr/>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pic>
        <p:nvPicPr>
          <p:cNvPr id="6" name="Kuva 9"/>
          <p:cNvPicPr>
            <a:picLocks noChangeAspect="1"/>
          </p:cNvPicPr>
          <p:nvPr userDrawn="1"/>
        </p:nvPicPr>
        <p:blipFill>
          <a:blip r:embed="rId3" cstate="print"/>
          <a:srcRect/>
          <a:stretch>
            <a:fillRect/>
          </a:stretch>
        </p:blipFill>
        <p:spPr bwMode="auto">
          <a:xfrm>
            <a:off x="7451725" y="6343650"/>
            <a:ext cx="1508125" cy="482600"/>
          </a:xfrm>
          <a:prstGeom prst="rect">
            <a:avLst/>
          </a:prstGeom>
          <a:noFill/>
          <a:ln w="9525">
            <a:noFill/>
            <a:miter lim="800000"/>
            <a:headEnd/>
            <a:tailEnd/>
          </a:ln>
        </p:spPr>
      </p:pic>
      <p:sp>
        <p:nvSpPr>
          <p:cNvPr id="9" name="Kuvan paikkamerkki 8"/>
          <p:cNvSpPr>
            <a:spLocks noGrp="1"/>
          </p:cNvSpPr>
          <p:nvPr>
            <p:ph type="pic" sz="quarter" idx="13"/>
          </p:nvPr>
        </p:nvSpPr>
        <p:spPr>
          <a:xfrm>
            <a:off x="0" y="0"/>
            <a:ext cx="9144000" cy="3429000"/>
          </a:xfrm>
        </p:spPr>
        <p:txBody>
          <a:bodyPr/>
          <a:lstStyle/>
          <a:p>
            <a:pPr lvl="0"/>
            <a:r>
              <a:rPr lang="fi-FI" noProof="0" smtClean="0"/>
              <a:t>Lisää kuva napsauttamalla kuvaketta</a:t>
            </a:r>
            <a:endParaRPr lang="fi-FI" noProof="0"/>
          </a:p>
        </p:txBody>
      </p:sp>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4"/>
          </p:nvPr>
        </p:nvSpPr>
        <p:spPr/>
        <p:txBody>
          <a:bodyPr/>
          <a:lstStyle>
            <a:lvl1pPr>
              <a:defRPr/>
            </a:lvl1pPr>
          </a:lstStyle>
          <a:p>
            <a:pPr>
              <a:defRPr/>
            </a:pPr>
            <a:fld id="{5C19DEFF-1736-4245-9E86-3CCFC3AAC7D5}" type="datetime1">
              <a:rPr lang="fi-FI"/>
              <a:pPr>
                <a:defRPr/>
              </a:pPr>
              <a:t>17.1.2016</a:t>
            </a:fld>
            <a:endParaRPr lang="fi-FI"/>
          </a:p>
        </p:txBody>
      </p:sp>
      <p:sp>
        <p:nvSpPr>
          <p:cNvPr id="8" name="Alatunnisteen paikkamerkki 4"/>
          <p:cNvSpPr>
            <a:spLocks noGrp="1"/>
          </p:cNvSpPr>
          <p:nvPr>
            <p:ph type="ftr" sz="quarter" idx="15"/>
          </p:nvPr>
        </p:nvSpPr>
        <p:spPr/>
        <p:txBody>
          <a:bodyPr/>
          <a:lstStyle>
            <a:lvl1pPr>
              <a:defRPr/>
            </a:lvl1pPr>
          </a:lstStyle>
          <a:p>
            <a:pPr>
              <a:defRPr/>
            </a:pPr>
            <a:r>
              <a:rPr lang="fi-FI"/>
              <a:t>[Alatunnisteteksti]</a:t>
            </a:r>
          </a:p>
        </p:txBody>
      </p:sp>
      <p:sp>
        <p:nvSpPr>
          <p:cNvPr id="10" name="Dian numeron paikkamerkki 5"/>
          <p:cNvSpPr>
            <a:spLocks noGrp="1"/>
          </p:cNvSpPr>
          <p:nvPr>
            <p:ph type="sldNum" sz="quarter" idx="16"/>
          </p:nvPr>
        </p:nvSpPr>
        <p:spPr/>
        <p:txBody>
          <a:bodyPr/>
          <a:lstStyle>
            <a:lvl1pPr>
              <a:defRPr/>
            </a:lvl1pPr>
          </a:lstStyle>
          <a:p>
            <a:pPr>
              <a:defRPr/>
            </a:pPr>
            <a:fld id="{B222EB1E-A4FF-4038-8A6E-9D095BD803CE}" type="slidenum">
              <a:rPr lang="fi-FI"/>
              <a:pPr>
                <a:defRPr/>
              </a:pPr>
              <a:t>‹#›</a:t>
            </a:fld>
            <a:endParaRPr lang="fi-FI"/>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uora yhdysviiva 5"/>
          <p:cNvCxnSpPr/>
          <p:nvPr/>
        </p:nvCxnSpPr>
        <p:spPr>
          <a:xfrm>
            <a:off x="414338" y="1844675"/>
            <a:ext cx="82296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uora yhdysviiva 6"/>
          <p:cNvCxnSpPr/>
          <p:nvPr/>
        </p:nvCxnSpPr>
        <p:spPr>
          <a:xfrm>
            <a:off x="414338" y="4857750"/>
            <a:ext cx="82296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414000" y="1857600"/>
            <a:ext cx="8229600" cy="2941200"/>
          </a:xfrm>
        </p:spPr>
        <p:txBody>
          <a:bodyPr>
            <a:noAutofit/>
          </a:bodyPr>
          <a:lstStyle>
            <a:lvl1pPr>
              <a:defRPr sz="5000">
                <a:solidFill>
                  <a:srgbClr val="FFFFFF"/>
                </a:solidFill>
              </a:defRPr>
            </a:lvl1pPr>
          </a:lstStyle>
          <a:p>
            <a:r>
              <a:rPr lang="fi-FI" smtClean="0"/>
              <a:t>Muokkaa perustyyl. napsautt.</a:t>
            </a:r>
            <a:endParaRPr lang="fi-FI" dirty="0"/>
          </a:p>
        </p:txBody>
      </p:sp>
      <p:sp>
        <p:nvSpPr>
          <p:cNvPr id="5" name="Päivämäärän paikkamerkki 2"/>
          <p:cNvSpPr>
            <a:spLocks noGrp="1"/>
          </p:cNvSpPr>
          <p:nvPr>
            <p:ph type="dt" sz="half" idx="10"/>
          </p:nvPr>
        </p:nvSpPr>
        <p:spPr/>
        <p:txBody>
          <a:bodyPr/>
          <a:lstStyle>
            <a:lvl1pPr>
              <a:defRPr>
                <a:solidFill>
                  <a:schemeClr val="accent1"/>
                </a:solidFill>
              </a:defRPr>
            </a:lvl1pPr>
          </a:lstStyle>
          <a:p>
            <a:pPr>
              <a:defRPr/>
            </a:pPr>
            <a:fld id="{1B97CA1F-EA49-4E29-8DED-84E010AC7439}" type="datetime1">
              <a:rPr lang="fi-FI"/>
              <a:pPr>
                <a:defRPr/>
              </a:pPr>
              <a:t>17.1.2016</a:t>
            </a:fld>
            <a:endParaRPr lang="fi-FI"/>
          </a:p>
        </p:txBody>
      </p:sp>
      <p:sp>
        <p:nvSpPr>
          <p:cNvPr id="6" name="Alatunnisteen paikkamerkki 3"/>
          <p:cNvSpPr>
            <a:spLocks noGrp="1"/>
          </p:cNvSpPr>
          <p:nvPr>
            <p:ph type="ftr" sz="quarter" idx="11"/>
          </p:nvPr>
        </p:nvSpPr>
        <p:spPr/>
        <p:txBody>
          <a:bodyPr/>
          <a:lstStyle>
            <a:lvl1pPr>
              <a:defRPr>
                <a:solidFill>
                  <a:schemeClr val="accent1"/>
                </a:solidFill>
              </a:defRPr>
            </a:lvl1pPr>
          </a:lstStyle>
          <a:p>
            <a:pPr>
              <a:defRPr/>
            </a:pPr>
            <a:r>
              <a:rPr lang="fi-FI"/>
              <a:t>[Alatunnisteteksti]</a:t>
            </a:r>
          </a:p>
        </p:txBody>
      </p:sp>
      <p:sp>
        <p:nvSpPr>
          <p:cNvPr id="7" name="Dian numeron paikkamerkki 4"/>
          <p:cNvSpPr>
            <a:spLocks noGrp="1"/>
          </p:cNvSpPr>
          <p:nvPr>
            <p:ph type="sldNum" sz="quarter" idx="12"/>
          </p:nvPr>
        </p:nvSpPr>
        <p:spPr/>
        <p:txBody>
          <a:bodyPr/>
          <a:lstStyle>
            <a:lvl1pPr>
              <a:defRPr>
                <a:solidFill>
                  <a:schemeClr val="accent1"/>
                </a:solidFill>
              </a:defRPr>
            </a:lvl1pPr>
          </a:lstStyle>
          <a:p>
            <a:pPr>
              <a:defRPr/>
            </a:pPr>
            <a:fld id="{E9333868-33F1-4DAA-BDBD-461AC434FD5B}" type="slidenum">
              <a:rPr lang="fi-FI"/>
              <a:pPr>
                <a:defRPr/>
              </a:pPr>
              <a:t>‹#›</a:t>
            </a:fld>
            <a:endParaRPr lang="fi-F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cxnSp>
        <p:nvCxnSpPr>
          <p:cNvPr id="5" name="Suora yhdysviiva 9"/>
          <p:cNvCxnSpPr/>
          <p:nvPr/>
        </p:nvCxnSpPr>
        <p:spPr>
          <a:xfrm>
            <a:off x="414338" y="1246188"/>
            <a:ext cx="824388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602000"/>
            <a:ext cx="4038600" cy="4535082"/>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4613910" y="1602000"/>
            <a:ext cx="4038600" cy="4535082"/>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9"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6" name="Päivämäärän paikkamerkki 4"/>
          <p:cNvSpPr>
            <a:spLocks noGrp="1"/>
          </p:cNvSpPr>
          <p:nvPr>
            <p:ph type="dt" sz="half" idx="10"/>
          </p:nvPr>
        </p:nvSpPr>
        <p:spPr/>
        <p:txBody>
          <a:bodyPr/>
          <a:lstStyle>
            <a:lvl1pPr>
              <a:defRPr/>
            </a:lvl1pPr>
          </a:lstStyle>
          <a:p>
            <a:pPr>
              <a:defRPr/>
            </a:pPr>
            <a:fld id="{BF6DACD7-A440-4F69-BA8B-324F51A09962}" type="datetime1">
              <a:rPr lang="fi-FI"/>
              <a:pPr>
                <a:defRPr/>
              </a:pPr>
              <a:t>17.1.2016</a:t>
            </a:fld>
            <a:endParaRPr lang="fi-FI"/>
          </a:p>
        </p:txBody>
      </p:sp>
      <p:sp>
        <p:nvSpPr>
          <p:cNvPr id="7" name="Alatunnisteen paikkamerkki 5"/>
          <p:cNvSpPr>
            <a:spLocks noGrp="1"/>
          </p:cNvSpPr>
          <p:nvPr>
            <p:ph type="ftr" sz="quarter" idx="11"/>
          </p:nvPr>
        </p:nvSpPr>
        <p:spPr/>
        <p:txBody>
          <a:bodyPr/>
          <a:lstStyle>
            <a:lvl1pPr>
              <a:defRPr/>
            </a:lvl1pPr>
          </a:lstStyle>
          <a:p>
            <a:pPr>
              <a:defRPr/>
            </a:pPr>
            <a:r>
              <a:rPr lang="fi-FI"/>
              <a:t>[Alatunnisteteksti]</a:t>
            </a:r>
          </a:p>
        </p:txBody>
      </p:sp>
      <p:sp>
        <p:nvSpPr>
          <p:cNvPr id="8" name="Dian numeron paikkamerkki 6"/>
          <p:cNvSpPr>
            <a:spLocks noGrp="1"/>
          </p:cNvSpPr>
          <p:nvPr>
            <p:ph type="sldNum" sz="quarter" idx="12"/>
          </p:nvPr>
        </p:nvSpPr>
        <p:spPr/>
        <p:txBody>
          <a:bodyPr/>
          <a:lstStyle>
            <a:lvl1pPr>
              <a:defRPr/>
            </a:lvl1pPr>
          </a:lstStyle>
          <a:p>
            <a:pPr>
              <a:defRPr/>
            </a:pPr>
            <a:fld id="{7073223F-93C8-40E2-81EE-B66F9B4D5E3F}" type="slidenum">
              <a:rPr lang="fi-FI"/>
              <a:pPr>
                <a:defRPr/>
              </a:pPr>
              <a:t>‹#›</a:t>
            </a:fld>
            <a:endParaRPr lang="fi-F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cxnSp>
        <p:nvCxnSpPr>
          <p:cNvPr id="5" name="Suora yhdysviiva 9"/>
          <p:cNvCxnSpPr/>
          <p:nvPr/>
        </p:nvCxnSpPr>
        <p:spPr>
          <a:xfrm>
            <a:off x="414338" y="1246188"/>
            <a:ext cx="824388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602000"/>
            <a:ext cx="5742176" cy="45360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300192" y="1602000"/>
            <a:ext cx="2376000" cy="4536000"/>
          </a:xfrm>
        </p:spPr>
        <p:txBody>
          <a:bodyPr/>
          <a:lstStyle>
            <a:lvl1pPr marL="180000" indent="-180000">
              <a:spcBef>
                <a:spcPts val="0"/>
              </a:spcBef>
              <a:defRPr sz="2000"/>
            </a:lvl1pPr>
            <a:lvl2pPr marL="360000" indent="-180000">
              <a:spcBef>
                <a:spcPts val="0"/>
              </a:spcBef>
              <a:defRPr sz="2000"/>
            </a:lvl2pPr>
            <a:lvl3pPr marL="540000" indent="-180000">
              <a:spcBef>
                <a:spcPts val="0"/>
              </a:spcBef>
              <a:defRPr sz="2000"/>
            </a:lvl3pPr>
            <a:lvl4pPr marL="720000" indent="-180000">
              <a:spcBef>
                <a:spcPts val="0"/>
              </a:spcBef>
              <a:defRPr sz="2000"/>
            </a:lvl4pPr>
            <a:lvl5pPr marL="900000" indent="-180000">
              <a:spcBef>
                <a:spcPts val="0"/>
              </a:spcBef>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9"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6" name="Päivämäärän paikkamerkki 4"/>
          <p:cNvSpPr>
            <a:spLocks noGrp="1"/>
          </p:cNvSpPr>
          <p:nvPr>
            <p:ph type="dt" sz="half" idx="10"/>
          </p:nvPr>
        </p:nvSpPr>
        <p:spPr/>
        <p:txBody>
          <a:bodyPr/>
          <a:lstStyle>
            <a:lvl1pPr>
              <a:defRPr/>
            </a:lvl1pPr>
          </a:lstStyle>
          <a:p>
            <a:pPr>
              <a:defRPr/>
            </a:pPr>
            <a:fld id="{F3441694-AE19-42FD-8D33-95649F0E0E91}" type="datetime1">
              <a:rPr lang="fi-FI"/>
              <a:pPr>
                <a:defRPr/>
              </a:pPr>
              <a:t>17.1.2016</a:t>
            </a:fld>
            <a:endParaRPr lang="fi-FI"/>
          </a:p>
        </p:txBody>
      </p:sp>
      <p:sp>
        <p:nvSpPr>
          <p:cNvPr id="7" name="Alatunnisteen paikkamerkki 5"/>
          <p:cNvSpPr>
            <a:spLocks noGrp="1"/>
          </p:cNvSpPr>
          <p:nvPr>
            <p:ph type="ftr" sz="quarter" idx="11"/>
          </p:nvPr>
        </p:nvSpPr>
        <p:spPr/>
        <p:txBody>
          <a:bodyPr/>
          <a:lstStyle>
            <a:lvl1pPr>
              <a:defRPr/>
            </a:lvl1pPr>
          </a:lstStyle>
          <a:p>
            <a:pPr>
              <a:defRPr/>
            </a:pPr>
            <a:r>
              <a:rPr lang="fi-FI"/>
              <a:t>[Alatunnisteteksti]</a:t>
            </a:r>
          </a:p>
        </p:txBody>
      </p:sp>
      <p:sp>
        <p:nvSpPr>
          <p:cNvPr id="8" name="Dian numeron paikkamerkki 6"/>
          <p:cNvSpPr>
            <a:spLocks noGrp="1"/>
          </p:cNvSpPr>
          <p:nvPr>
            <p:ph type="sldNum" sz="quarter" idx="12"/>
          </p:nvPr>
        </p:nvSpPr>
        <p:spPr/>
        <p:txBody>
          <a:bodyPr/>
          <a:lstStyle>
            <a:lvl1pPr>
              <a:defRPr/>
            </a:lvl1pPr>
          </a:lstStyle>
          <a:p>
            <a:pPr>
              <a:defRPr/>
            </a:pPr>
            <a:fld id="{371613FE-A11F-4F76-9B42-C61D5A99D1CC}" type="slidenum">
              <a:rPr lang="fi-FI"/>
              <a:pPr>
                <a:defRPr/>
              </a:pPr>
              <a:t>‹#›</a:t>
            </a:fld>
            <a:endParaRPr lang="fi-F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olme sisältökohdetta">
    <p:spTree>
      <p:nvGrpSpPr>
        <p:cNvPr id="1" name=""/>
        <p:cNvGrpSpPr/>
        <p:nvPr/>
      </p:nvGrpSpPr>
      <p:grpSpPr>
        <a:xfrm>
          <a:off x="0" y="0"/>
          <a:ext cx="0" cy="0"/>
          <a:chOff x="0" y="0"/>
          <a:chExt cx="0" cy="0"/>
        </a:xfrm>
      </p:grpSpPr>
      <p:cxnSp>
        <p:nvCxnSpPr>
          <p:cNvPr id="6" name="Suora yhdysviiva 9"/>
          <p:cNvCxnSpPr/>
          <p:nvPr/>
        </p:nvCxnSpPr>
        <p:spPr>
          <a:xfrm>
            <a:off x="414338" y="1246188"/>
            <a:ext cx="824388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602000"/>
            <a:ext cx="3221896" cy="4536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3923928" y="1602000"/>
            <a:ext cx="4752000" cy="3564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1" name="Tekstin paikkamerkki 10"/>
          <p:cNvSpPr>
            <a:spLocks noGrp="1"/>
          </p:cNvSpPr>
          <p:nvPr>
            <p:ph type="body" sz="quarter" idx="13"/>
          </p:nvPr>
        </p:nvSpPr>
        <p:spPr>
          <a:xfrm>
            <a:off x="3924300" y="5201866"/>
            <a:ext cx="4751388" cy="936000"/>
          </a:xfrm>
        </p:spPr>
        <p:txBody>
          <a:bodyPr anchor="t"/>
          <a:lstStyle>
            <a:lvl1pPr marL="0" indent="0">
              <a:spcBef>
                <a:spcPts val="0"/>
              </a:spcBef>
              <a:buNone/>
              <a:defRPr sz="1600" i="1" baseline="0">
                <a:solidFill>
                  <a:srgbClr val="404040"/>
                </a:solidFill>
              </a:defRPr>
            </a:lvl1pPr>
            <a:lvl2pPr marL="342000" indent="0">
              <a:buNone/>
              <a:defRPr sz="1400" i="1"/>
            </a:lvl2pPr>
            <a:lvl3pPr marL="630000" indent="0">
              <a:buNone/>
              <a:defRPr sz="1400" i="1"/>
            </a:lvl3pPr>
            <a:lvl4pPr marL="918000" indent="0">
              <a:buNone/>
              <a:defRPr sz="1400" i="1"/>
            </a:lvl4pPr>
            <a:lvl5pPr marL="1206000" indent="0">
              <a:buNone/>
              <a:defRPr sz="1400" i="1"/>
            </a:lvl5pPr>
          </a:lstStyle>
          <a:p>
            <a:pPr lvl="0"/>
            <a:r>
              <a:rPr lang="fi-FI" smtClean="0"/>
              <a:t>Muokkaa tekstin perustyylejä napsauttamalla</a:t>
            </a:r>
          </a:p>
        </p:txBody>
      </p:sp>
      <p:sp>
        <p:nvSpPr>
          <p:cNvPr id="12"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7" name="Päivämäärän paikkamerkki 4"/>
          <p:cNvSpPr>
            <a:spLocks noGrp="1"/>
          </p:cNvSpPr>
          <p:nvPr>
            <p:ph type="dt" sz="half" idx="14"/>
          </p:nvPr>
        </p:nvSpPr>
        <p:spPr/>
        <p:txBody>
          <a:bodyPr/>
          <a:lstStyle>
            <a:lvl1pPr>
              <a:defRPr/>
            </a:lvl1pPr>
          </a:lstStyle>
          <a:p>
            <a:pPr>
              <a:defRPr/>
            </a:pPr>
            <a:fld id="{0BF06B64-2AF8-492A-9158-FA8152900039}" type="datetime1">
              <a:rPr lang="fi-FI"/>
              <a:pPr>
                <a:defRPr/>
              </a:pPr>
              <a:t>17.1.2016</a:t>
            </a:fld>
            <a:endParaRPr lang="fi-FI"/>
          </a:p>
        </p:txBody>
      </p:sp>
      <p:sp>
        <p:nvSpPr>
          <p:cNvPr id="8" name="Alatunnisteen paikkamerkki 5"/>
          <p:cNvSpPr>
            <a:spLocks noGrp="1"/>
          </p:cNvSpPr>
          <p:nvPr>
            <p:ph type="ftr" sz="quarter" idx="15"/>
          </p:nvPr>
        </p:nvSpPr>
        <p:spPr/>
        <p:txBody>
          <a:bodyPr/>
          <a:lstStyle>
            <a:lvl1pPr>
              <a:defRPr/>
            </a:lvl1pPr>
          </a:lstStyle>
          <a:p>
            <a:pPr>
              <a:defRPr/>
            </a:pPr>
            <a:r>
              <a:rPr lang="fi-FI"/>
              <a:t>[Alatunnisteteksti]</a:t>
            </a:r>
          </a:p>
        </p:txBody>
      </p:sp>
      <p:sp>
        <p:nvSpPr>
          <p:cNvPr id="9" name="Dian numeron paikkamerkki 6"/>
          <p:cNvSpPr>
            <a:spLocks noGrp="1"/>
          </p:cNvSpPr>
          <p:nvPr>
            <p:ph type="sldNum" sz="quarter" idx="16"/>
          </p:nvPr>
        </p:nvSpPr>
        <p:spPr/>
        <p:txBody>
          <a:bodyPr/>
          <a:lstStyle>
            <a:lvl1pPr>
              <a:defRPr/>
            </a:lvl1pPr>
          </a:lstStyle>
          <a:p>
            <a:pPr>
              <a:defRPr/>
            </a:pPr>
            <a:fld id="{F7C4E709-CBFE-431F-A6F8-57ED3541D719}" type="slidenum">
              <a:rPr lang="fi-FI"/>
              <a:pPr>
                <a:defRPr/>
              </a:pPr>
              <a:t>‹#›</a:t>
            </a:fld>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olme sisältökohdetta 2">
    <p:spTree>
      <p:nvGrpSpPr>
        <p:cNvPr id="1" name=""/>
        <p:cNvGrpSpPr/>
        <p:nvPr/>
      </p:nvGrpSpPr>
      <p:grpSpPr>
        <a:xfrm>
          <a:off x="0" y="0"/>
          <a:ext cx="0" cy="0"/>
          <a:chOff x="0" y="0"/>
          <a:chExt cx="0" cy="0"/>
        </a:xfrm>
      </p:grpSpPr>
      <p:cxnSp>
        <p:nvCxnSpPr>
          <p:cNvPr id="6" name="Suora yhdysviiva 9"/>
          <p:cNvCxnSpPr/>
          <p:nvPr/>
        </p:nvCxnSpPr>
        <p:spPr>
          <a:xfrm>
            <a:off x="414338" y="1246188"/>
            <a:ext cx="824388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uora yhdysviiva 10"/>
          <p:cNvCxnSpPr/>
          <p:nvPr/>
        </p:nvCxnSpPr>
        <p:spPr>
          <a:xfrm>
            <a:off x="414338" y="1628775"/>
            <a:ext cx="575945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uora yhdysviiva 11"/>
          <p:cNvCxnSpPr/>
          <p:nvPr/>
        </p:nvCxnSpPr>
        <p:spPr>
          <a:xfrm>
            <a:off x="414338" y="5716588"/>
            <a:ext cx="57594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673784"/>
            <a:ext cx="5760000" cy="3987464"/>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300192" y="1673784"/>
            <a:ext cx="2352318" cy="4480954"/>
          </a:xfrm>
        </p:spPr>
        <p:txBody>
          <a:bodyPr/>
          <a:lstStyle>
            <a:lvl1pPr marL="180000" indent="-180000">
              <a:spcBef>
                <a:spcPts val="0"/>
              </a:spcBef>
              <a:defRPr sz="2000"/>
            </a:lvl1pPr>
            <a:lvl2pPr marL="360000" indent="-180000">
              <a:spcBef>
                <a:spcPts val="0"/>
              </a:spcBef>
              <a:defRPr sz="2000"/>
            </a:lvl2pPr>
            <a:lvl3pPr marL="540000" indent="-180000">
              <a:spcBef>
                <a:spcPts val="0"/>
              </a:spcBef>
              <a:defRPr sz="2000"/>
            </a:lvl3pPr>
            <a:lvl4pPr marL="720000" indent="-180000">
              <a:spcBef>
                <a:spcPts val="0"/>
              </a:spcBef>
              <a:defRPr sz="2000"/>
            </a:lvl4pPr>
            <a:lvl5pPr marL="900000" indent="-180000">
              <a:spcBef>
                <a:spcPts val="0"/>
              </a:spcBef>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4" name="Tekstin paikkamerkki 13"/>
          <p:cNvSpPr>
            <a:spLocks noGrp="1"/>
          </p:cNvSpPr>
          <p:nvPr>
            <p:ph type="body" sz="quarter" idx="13"/>
          </p:nvPr>
        </p:nvSpPr>
        <p:spPr>
          <a:xfrm>
            <a:off x="414000" y="5751016"/>
            <a:ext cx="5761037" cy="396000"/>
          </a:xfrm>
        </p:spPr>
        <p:txBody>
          <a:bodyPr/>
          <a:lstStyle>
            <a:lvl1pPr marL="0" indent="0">
              <a:buNone/>
              <a:defRPr sz="1600" i="1">
                <a:solidFill>
                  <a:srgbClr val="404040"/>
                </a:solidFill>
              </a:defRPr>
            </a:lvl1pPr>
            <a:lvl2pPr marL="342000" indent="0">
              <a:buNone/>
              <a:defRPr sz="1200"/>
            </a:lvl2pPr>
            <a:lvl3pPr marL="630000" indent="0">
              <a:buNone/>
              <a:defRPr sz="1200"/>
            </a:lvl3pPr>
            <a:lvl4pPr marL="918000" indent="0">
              <a:buNone/>
              <a:defRPr sz="1200"/>
            </a:lvl4pPr>
            <a:lvl5pPr marL="1206000" indent="0">
              <a:buNone/>
              <a:defRPr sz="1200"/>
            </a:lvl5pPr>
          </a:lstStyle>
          <a:p>
            <a:pPr lvl="0"/>
            <a:r>
              <a:rPr lang="fi-FI" smtClean="0"/>
              <a:t>Muokkaa tekstin perustyylejä napsauttamalla</a:t>
            </a:r>
          </a:p>
        </p:txBody>
      </p:sp>
      <p:sp>
        <p:nvSpPr>
          <p:cNvPr id="13"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9" name="Päivämäärän paikkamerkki 4"/>
          <p:cNvSpPr>
            <a:spLocks noGrp="1"/>
          </p:cNvSpPr>
          <p:nvPr>
            <p:ph type="dt" sz="half" idx="14"/>
          </p:nvPr>
        </p:nvSpPr>
        <p:spPr/>
        <p:txBody>
          <a:bodyPr/>
          <a:lstStyle>
            <a:lvl1pPr>
              <a:defRPr/>
            </a:lvl1pPr>
          </a:lstStyle>
          <a:p>
            <a:pPr>
              <a:defRPr/>
            </a:pPr>
            <a:fld id="{3BB56E14-BB11-45E6-8B4D-D880AAEE74C2}" type="datetime1">
              <a:rPr lang="fi-FI"/>
              <a:pPr>
                <a:defRPr/>
              </a:pPr>
              <a:t>17.1.2016</a:t>
            </a:fld>
            <a:endParaRPr lang="fi-FI"/>
          </a:p>
        </p:txBody>
      </p:sp>
      <p:sp>
        <p:nvSpPr>
          <p:cNvPr id="10" name="Alatunnisteen paikkamerkki 5"/>
          <p:cNvSpPr>
            <a:spLocks noGrp="1"/>
          </p:cNvSpPr>
          <p:nvPr>
            <p:ph type="ftr" sz="quarter" idx="15"/>
          </p:nvPr>
        </p:nvSpPr>
        <p:spPr/>
        <p:txBody>
          <a:bodyPr/>
          <a:lstStyle>
            <a:lvl1pPr>
              <a:defRPr/>
            </a:lvl1pPr>
          </a:lstStyle>
          <a:p>
            <a:pPr>
              <a:defRPr/>
            </a:pPr>
            <a:r>
              <a:rPr lang="fi-FI"/>
              <a:t>[Alatunnisteteksti]</a:t>
            </a:r>
          </a:p>
        </p:txBody>
      </p:sp>
      <p:sp>
        <p:nvSpPr>
          <p:cNvPr id="11" name="Dian numeron paikkamerkki 6"/>
          <p:cNvSpPr>
            <a:spLocks noGrp="1"/>
          </p:cNvSpPr>
          <p:nvPr>
            <p:ph type="sldNum" sz="quarter" idx="16"/>
          </p:nvPr>
        </p:nvSpPr>
        <p:spPr/>
        <p:txBody>
          <a:bodyPr/>
          <a:lstStyle>
            <a:lvl1pPr>
              <a:defRPr/>
            </a:lvl1pPr>
          </a:lstStyle>
          <a:p>
            <a:pPr>
              <a:defRPr/>
            </a:pPr>
            <a:fld id="{EB649B66-825A-4559-A8F4-74C3DE872FBE}" type="slidenum">
              <a:rPr lang="fi-FI"/>
              <a:pPr>
                <a:def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3EC086D1-7C99-4558-9E2A-5F9B040E1D5E}" type="datetime1">
              <a:rPr lang="fi-FI"/>
              <a:pPr>
                <a:defRPr/>
              </a:pPr>
              <a:t>17.1.2016</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6" name="Dian numeron paikkamerkki 5"/>
          <p:cNvSpPr>
            <a:spLocks noGrp="1"/>
          </p:cNvSpPr>
          <p:nvPr>
            <p:ph type="sldNum" sz="quarter" idx="12"/>
          </p:nvPr>
        </p:nvSpPr>
        <p:spPr/>
        <p:txBody>
          <a:bodyPr/>
          <a:lstStyle>
            <a:lvl1pPr>
              <a:defRPr/>
            </a:lvl1pPr>
          </a:lstStyle>
          <a:p>
            <a:pPr>
              <a:defRPr/>
            </a:pPr>
            <a:fld id="{BAC070E2-A65E-48E2-8F5F-88B83AF87718}" type="slidenum">
              <a:rPr lang="fi-FI"/>
              <a:pPr>
                <a:defRPr/>
              </a:pPr>
              <a:t>‹#›</a:t>
            </a:fld>
            <a:endParaRPr lang="fi-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3" name="Suorakulmio 6"/>
          <p:cNvSpPr/>
          <p:nvPr/>
        </p:nvSpPr>
        <p:spPr>
          <a:xfrm>
            <a:off x="4868863" y="0"/>
            <a:ext cx="4306887" cy="395288"/>
          </a:xfrm>
          <a:custGeom>
            <a:avLst/>
            <a:gdLst>
              <a:gd name="connsiteX0" fmla="*/ 0 w 4283968"/>
              <a:gd name="connsiteY0" fmla="*/ 0 h 432048"/>
              <a:gd name="connsiteX1" fmla="*/ 4283968 w 4283968"/>
              <a:gd name="connsiteY1" fmla="*/ 0 h 432048"/>
              <a:gd name="connsiteX2" fmla="*/ 4283968 w 4283968"/>
              <a:gd name="connsiteY2" fmla="*/ 432048 h 432048"/>
              <a:gd name="connsiteX3" fmla="*/ 0 w 4283968"/>
              <a:gd name="connsiteY3" fmla="*/ 432048 h 432048"/>
              <a:gd name="connsiteX4" fmla="*/ 0 w 4283968"/>
              <a:gd name="connsiteY4" fmla="*/ 0 h 432048"/>
              <a:gd name="connsiteX0" fmla="*/ 0 w 4283968"/>
              <a:gd name="connsiteY0" fmla="*/ 0 h 432048"/>
              <a:gd name="connsiteX1" fmla="*/ 4283968 w 4283968"/>
              <a:gd name="connsiteY1" fmla="*/ 0 h 432048"/>
              <a:gd name="connsiteX2" fmla="*/ 4283968 w 4283968"/>
              <a:gd name="connsiteY2" fmla="*/ 432048 h 432048"/>
              <a:gd name="connsiteX3" fmla="*/ 4215384 w 4283968"/>
              <a:gd name="connsiteY3" fmla="*/ 413760 h 432048"/>
              <a:gd name="connsiteX4" fmla="*/ 0 w 4283968"/>
              <a:gd name="connsiteY4" fmla="*/ 0 h 432048"/>
              <a:gd name="connsiteX0" fmla="*/ 0 w 4283968"/>
              <a:gd name="connsiteY0" fmla="*/ 0 h 432048"/>
              <a:gd name="connsiteX1" fmla="*/ 4283968 w 4283968"/>
              <a:gd name="connsiteY1" fmla="*/ 0 h 432048"/>
              <a:gd name="connsiteX2" fmla="*/ 4283968 w 4283968"/>
              <a:gd name="connsiteY2" fmla="*/ 432048 h 432048"/>
              <a:gd name="connsiteX3" fmla="*/ 4279392 w 4283968"/>
              <a:gd name="connsiteY3" fmla="*/ 422904 h 432048"/>
              <a:gd name="connsiteX4" fmla="*/ 0 w 4283968"/>
              <a:gd name="connsiteY4" fmla="*/ 0 h 432048"/>
              <a:gd name="connsiteX0" fmla="*/ 0 w 4306824"/>
              <a:gd name="connsiteY0" fmla="*/ 0 h 432048"/>
              <a:gd name="connsiteX1" fmla="*/ 4283968 w 4306824"/>
              <a:gd name="connsiteY1" fmla="*/ 0 h 432048"/>
              <a:gd name="connsiteX2" fmla="*/ 4283968 w 4306824"/>
              <a:gd name="connsiteY2" fmla="*/ 432048 h 432048"/>
              <a:gd name="connsiteX3" fmla="*/ 4306824 w 4306824"/>
              <a:gd name="connsiteY3" fmla="*/ 422904 h 432048"/>
              <a:gd name="connsiteX4" fmla="*/ 0 w 4306824"/>
              <a:gd name="connsiteY4" fmla="*/ 0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6824" h="432048">
                <a:moveTo>
                  <a:pt x="0" y="0"/>
                </a:moveTo>
                <a:lnTo>
                  <a:pt x="4283968" y="0"/>
                </a:lnTo>
                <a:lnTo>
                  <a:pt x="4283968" y="432048"/>
                </a:lnTo>
                <a:lnTo>
                  <a:pt x="4306824" y="42290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dirty="0" err="1"/>
          </a:p>
        </p:txBody>
      </p:sp>
      <p:sp>
        <p:nvSpPr>
          <p:cNvPr id="2" name="Otsikko 1"/>
          <p:cNvSpPr>
            <a:spLocks noGrp="1"/>
          </p:cNvSpPr>
          <p:nvPr>
            <p:ph type="title"/>
          </p:nvPr>
        </p:nvSpPr>
        <p:spPr/>
        <p:txBody>
          <a:bodyPr/>
          <a:lstStyle/>
          <a:p>
            <a:r>
              <a:rPr lang="fi-FI" smtClean="0"/>
              <a:t>Muokkaa perustyyl. napsautt.</a:t>
            </a:r>
            <a:endParaRPr lang="fi-FI" dirty="0"/>
          </a:p>
        </p:txBody>
      </p:sp>
      <p:sp>
        <p:nvSpPr>
          <p:cNvPr id="4" name="Päivämäärän paikkamerkki 2"/>
          <p:cNvSpPr>
            <a:spLocks noGrp="1"/>
          </p:cNvSpPr>
          <p:nvPr>
            <p:ph type="dt" sz="half" idx="10"/>
          </p:nvPr>
        </p:nvSpPr>
        <p:spPr/>
        <p:txBody>
          <a:bodyPr/>
          <a:lstStyle>
            <a:lvl1pPr>
              <a:defRPr/>
            </a:lvl1pPr>
          </a:lstStyle>
          <a:p>
            <a:pPr>
              <a:defRPr/>
            </a:pPr>
            <a:fld id="{C1B1A25E-6BCA-443E-9F1E-AD6BC7CDA11F}" type="datetime1">
              <a:rPr lang="fi-FI"/>
              <a:pPr>
                <a:defRPr/>
              </a:pPr>
              <a:t>17.1.2016</a:t>
            </a:fld>
            <a:endParaRPr lang="fi-FI"/>
          </a:p>
        </p:txBody>
      </p:sp>
      <p:sp>
        <p:nvSpPr>
          <p:cNvPr id="5" name="Alatunnisteen paikkamerkki 3"/>
          <p:cNvSpPr>
            <a:spLocks noGrp="1"/>
          </p:cNvSpPr>
          <p:nvPr>
            <p:ph type="ftr" sz="quarter" idx="11"/>
          </p:nvPr>
        </p:nvSpPr>
        <p:spPr/>
        <p:txBody>
          <a:bodyPr/>
          <a:lstStyle>
            <a:lvl1pPr>
              <a:defRPr/>
            </a:lvl1pPr>
          </a:lstStyle>
          <a:p>
            <a:pPr>
              <a:defRPr/>
            </a:pPr>
            <a:r>
              <a:rPr lang="fi-FI"/>
              <a:t>[Alatunnisteteksti]</a:t>
            </a:r>
          </a:p>
        </p:txBody>
      </p:sp>
      <p:sp>
        <p:nvSpPr>
          <p:cNvPr id="6" name="Dian numeron paikkamerkki 4"/>
          <p:cNvSpPr>
            <a:spLocks noGrp="1"/>
          </p:cNvSpPr>
          <p:nvPr>
            <p:ph type="sldNum" sz="quarter" idx="12"/>
          </p:nvPr>
        </p:nvSpPr>
        <p:spPr/>
        <p:txBody>
          <a:bodyPr/>
          <a:lstStyle>
            <a:lvl1pPr>
              <a:defRPr/>
            </a:lvl1pPr>
          </a:lstStyle>
          <a:p>
            <a:pPr>
              <a:defRPr/>
            </a:pPr>
            <a:fld id="{5CEEFD93-1F94-41E8-9E2E-09D9E22CF1C5}" type="slidenum">
              <a:rPr lang="fi-FI"/>
              <a:pPr>
                <a:defRPr/>
              </a:pPr>
              <a:t>‹#›</a:t>
            </a:fld>
            <a:endParaRPr lang="fi-F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8B548548-FC48-47A7-807E-6D1BA7E21D0C}" type="datetime1">
              <a:rPr lang="fi-FI"/>
              <a:pPr>
                <a:defRPr/>
              </a:pPr>
              <a:t>17.1.2016</a:t>
            </a:fld>
            <a:endParaRPr lang="fi-FI"/>
          </a:p>
        </p:txBody>
      </p:sp>
      <p:sp>
        <p:nvSpPr>
          <p:cNvPr id="3"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4" name="Dian numeron paikkamerkki 5"/>
          <p:cNvSpPr>
            <a:spLocks noGrp="1"/>
          </p:cNvSpPr>
          <p:nvPr>
            <p:ph type="sldNum" sz="quarter" idx="12"/>
          </p:nvPr>
        </p:nvSpPr>
        <p:spPr/>
        <p:txBody>
          <a:bodyPr/>
          <a:lstStyle>
            <a:lvl1pPr>
              <a:defRPr/>
            </a:lvl1pPr>
          </a:lstStyle>
          <a:p>
            <a:pPr>
              <a:defRPr/>
            </a:pPr>
            <a:fld id="{FB20703A-E207-41A4-9D52-691879C60B1D}" type="slidenum">
              <a:rPr lang="fi-FI"/>
              <a:pPr>
                <a:defRPr/>
              </a:pPr>
              <a:t>‹#›</a:t>
            </a:fld>
            <a:endParaRPr lang="fi-F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Tyhjä 2">
    <p:spTree>
      <p:nvGrpSpPr>
        <p:cNvPr id="1" name=""/>
        <p:cNvGrpSpPr/>
        <p:nvPr/>
      </p:nvGrpSpPr>
      <p:grpSpPr>
        <a:xfrm>
          <a:off x="0" y="0"/>
          <a:ext cx="0" cy="0"/>
          <a:chOff x="0" y="0"/>
          <a:chExt cx="0" cy="0"/>
        </a:xfrm>
      </p:grpSpPr>
      <p:pic>
        <p:nvPicPr>
          <p:cNvPr id="2" name="Kuva 4" descr="Suomen_Yrittajat_logo_rgb.png"/>
          <p:cNvPicPr>
            <a:picLocks noChangeAspect="1"/>
          </p:cNvPicPr>
          <p:nvPr/>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lvl1pPr>
          </a:lstStyle>
          <a:p>
            <a:pPr>
              <a:defRPr/>
            </a:pPr>
            <a:fld id="{5D574626-46FB-4898-86A7-B0FB82D8FF03}" type="datetime1">
              <a:rPr lang="fi-FI"/>
              <a:pPr>
                <a:defRPr/>
              </a:pPr>
              <a:t>17.1.2016</a:t>
            </a:fld>
            <a:endParaRPr lang="fi-FI"/>
          </a:p>
        </p:txBody>
      </p:sp>
      <p:sp>
        <p:nvSpPr>
          <p:cNvPr id="4" name="Alatunnisteen paikkamerkki 2"/>
          <p:cNvSpPr>
            <a:spLocks noGrp="1"/>
          </p:cNvSpPr>
          <p:nvPr>
            <p:ph type="ftr" sz="quarter" idx="11"/>
          </p:nvPr>
        </p:nvSpPr>
        <p:spPr/>
        <p:txBody>
          <a:bodyPr/>
          <a:lstStyle>
            <a:lvl1pPr>
              <a:defRPr/>
            </a:lvl1pPr>
          </a:lstStyle>
          <a:p>
            <a:pPr>
              <a:defRPr/>
            </a:pPr>
            <a:r>
              <a:rPr lang="fi-FI"/>
              <a:t>[Alatunnisteteksti]</a:t>
            </a:r>
          </a:p>
        </p:txBody>
      </p:sp>
      <p:sp>
        <p:nvSpPr>
          <p:cNvPr id="5" name="Dian numeron paikkamerkki 3"/>
          <p:cNvSpPr>
            <a:spLocks noGrp="1"/>
          </p:cNvSpPr>
          <p:nvPr>
            <p:ph type="sldNum" sz="quarter" idx="12"/>
          </p:nvPr>
        </p:nvSpPr>
        <p:spPr/>
        <p:txBody>
          <a:bodyPr/>
          <a:lstStyle>
            <a:lvl1pPr>
              <a:defRPr/>
            </a:lvl1pPr>
          </a:lstStyle>
          <a:p>
            <a:pPr>
              <a:defRPr/>
            </a:pPr>
            <a:fld id="{61D9081C-2863-4076-9040-A49BAD034D86}" type="slidenum">
              <a:rPr lang="fi-FI"/>
              <a:pPr>
                <a:defRPr/>
              </a:pPr>
              <a:t>‹#›</a:t>
            </a:fld>
            <a:endParaRPr lang="fi-FI"/>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opetusdia">
    <p:bg>
      <p:bgPr>
        <a:solidFill>
          <a:schemeClr val="accent1"/>
        </a:solidFill>
        <a:effectLst/>
      </p:bgPr>
    </p:bg>
    <p:spTree>
      <p:nvGrpSpPr>
        <p:cNvPr id="1" name=""/>
        <p:cNvGrpSpPr/>
        <p:nvPr/>
      </p:nvGrpSpPr>
      <p:grpSpPr>
        <a:xfrm>
          <a:off x="0" y="0"/>
          <a:ext cx="0" cy="0"/>
          <a:chOff x="0" y="0"/>
          <a:chExt cx="0" cy="0"/>
        </a:xfrm>
      </p:grpSpPr>
      <p:pic>
        <p:nvPicPr>
          <p:cNvPr id="2" name="Kuva 3"/>
          <p:cNvPicPr>
            <a:picLocks noChangeAspect="1"/>
          </p:cNvPicPr>
          <p:nvPr/>
        </p:nvPicPr>
        <p:blipFill>
          <a:blip r:embed="rId2" cstate="print"/>
          <a:srcRect/>
          <a:stretch>
            <a:fillRect/>
          </a:stretch>
        </p:blipFill>
        <p:spPr bwMode="auto">
          <a:xfrm>
            <a:off x="1508125" y="1843088"/>
            <a:ext cx="6132513" cy="2889250"/>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1"/>
                </a:solidFill>
              </a:defRPr>
            </a:lvl1pPr>
          </a:lstStyle>
          <a:p>
            <a:pPr>
              <a:defRPr/>
            </a:pPr>
            <a:fld id="{09DADDC6-7E97-432D-850C-265332F30C6C}" type="datetime1">
              <a:rPr lang="fi-FI"/>
              <a:pPr>
                <a:defRPr/>
              </a:pPr>
              <a:t>17.1.2016</a:t>
            </a:fld>
            <a:endParaRPr lang="fi-FI"/>
          </a:p>
        </p:txBody>
      </p:sp>
      <p:sp>
        <p:nvSpPr>
          <p:cNvPr id="4" name="Alatunnisteen paikkamerkki 5"/>
          <p:cNvSpPr>
            <a:spLocks noGrp="1"/>
          </p:cNvSpPr>
          <p:nvPr>
            <p:ph type="ftr" sz="quarter" idx="11"/>
          </p:nvPr>
        </p:nvSpPr>
        <p:spPr/>
        <p:txBody>
          <a:bodyPr/>
          <a:lstStyle>
            <a:lvl1pPr>
              <a:defRPr>
                <a:solidFill>
                  <a:schemeClr val="accent1"/>
                </a:solidFill>
              </a:defRPr>
            </a:lvl1pPr>
          </a:lstStyle>
          <a:p>
            <a:pPr>
              <a:defRPr/>
            </a:pPr>
            <a:r>
              <a:rPr lang="fi-FI"/>
              <a:t>[Alatunnisteteksti]</a:t>
            </a:r>
          </a:p>
        </p:txBody>
      </p:sp>
      <p:sp>
        <p:nvSpPr>
          <p:cNvPr id="5" name="Dian numeron paikkamerkki 6"/>
          <p:cNvSpPr>
            <a:spLocks noGrp="1"/>
          </p:cNvSpPr>
          <p:nvPr>
            <p:ph type="sldNum" sz="quarter" idx="12"/>
          </p:nvPr>
        </p:nvSpPr>
        <p:spPr/>
        <p:txBody>
          <a:bodyPr/>
          <a:lstStyle>
            <a:lvl1pPr>
              <a:defRPr>
                <a:solidFill>
                  <a:schemeClr val="accent1"/>
                </a:solidFill>
              </a:defRPr>
            </a:lvl1pPr>
          </a:lstStyle>
          <a:p>
            <a:pPr>
              <a:defRPr/>
            </a:pPr>
            <a:fld id="{E9923540-36DC-4560-B881-F8A2DD273F42}" type="slidenum">
              <a:rPr lang="fi-FI"/>
              <a:pPr>
                <a:defRPr/>
              </a:pPr>
              <a:t>‹#›</a:t>
            </a:fld>
            <a:endParaRPr lang="fi-FI"/>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opetusdia 2">
    <p:bg>
      <p:bgPr>
        <a:solidFill>
          <a:schemeClr val="accent1"/>
        </a:solidFill>
        <a:effectLst/>
      </p:bgPr>
    </p:bg>
    <p:spTree>
      <p:nvGrpSpPr>
        <p:cNvPr id="1" name=""/>
        <p:cNvGrpSpPr/>
        <p:nvPr/>
      </p:nvGrpSpPr>
      <p:grpSpPr>
        <a:xfrm>
          <a:off x="0" y="0"/>
          <a:ext cx="0" cy="0"/>
          <a:chOff x="0" y="0"/>
          <a:chExt cx="0" cy="0"/>
        </a:xfrm>
      </p:grpSpPr>
      <p:pic>
        <p:nvPicPr>
          <p:cNvPr id="2" name="Kuva 3"/>
          <p:cNvPicPr>
            <a:picLocks noChangeAspect="1"/>
          </p:cNvPicPr>
          <p:nvPr/>
        </p:nvPicPr>
        <p:blipFill>
          <a:blip r:embed="rId2" cstate="print"/>
          <a:srcRect/>
          <a:stretch>
            <a:fillRect/>
          </a:stretch>
        </p:blipFill>
        <p:spPr bwMode="auto">
          <a:xfrm>
            <a:off x="1430338" y="1368425"/>
            <a:ext cx="6262687" cy="3500438"/>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1"/>
                </a:solidFill>
              </a:defRPr>
            </a:lvl1pPr>
          </a:lstStyle>
          <a:p>
            <a:pPr>
              <a:defRPr/>
            </a:pPr>
            <a:fld id="{CC5ED09D-42FF-4758-BD8A-4A3E6EF3C370}" type="datetime1">
              <a:rPr lang="fi-FI"/>
              <a:pPr>
                <a:defRPr/>
              </a:pPr>
              <a:t>17.1.2016</a:t>
            </a:fld>
            <a:endParaRPr lang="fi-FI"/>
          </a:p>
        </p:txBody>
      </p:sp>
      <p:sp>
        <p:nvSpPr>
          <p:cNvPr id="4" name="Alatunnisteen paikkamerkki 4"/>
          <p:cNvSpPr>
            <a:spLocks noGrp="1"/>
          </p:cNvSpPr>
          <p:nvPr>
            <p:ph type="ftr" sz="quarter" idx="11"/>
          </p:nvPr>
        </p:nvSpPr>
        <p:spPr/>
        <p:txBody>
          <a:bodyPr/>
          <a:lstStyle>
            <a:lvl1pPr>
              <a:defRPr>
                <a:solidFill>
                  <a:schemeClr val="accent1"/>
                </a:solidFill>
              </a:defRPr>
            </a:lvl1pPr>
          </a:lstStyle>
          <a:p>
            <a:pPr>
              <a:defRPr/>
            </a:pPr>
            <a:r>
              <a:rPr lang="fi-FI"/>
              <a:t>[Alatunnisteteksti]</a:t>
            </a:r>
          </a:p>
        </p:txBody>
      </p:sp>
      <p:sp>
        <p:nvSpPr>
          <p:cNvPr id="5" name="Dian numeron paikkamerkki 5"/>
          <p:cNvSpPr>
            <a:spLocks noGrp="1"/>
          </p:cNvSpPr>
          <p:nvPr>
            <p:ph type="sldNum" sz="quarter" idx="12"/>
          </p:nvPr>
        </p:nvSpPr>
        <p:spPr/>
        <p:txBody>
          <a:bodyPr/>
          <a:lstStyle>
            <a:lvl1pPr>
              <a:defRPr>
                <a:solidFill>
                  <a:schemeClr val="accent1"/>
                </a:solidFill>
              </a:defRPr>
            </a:lvl1pPr>
          </a:lstStyle>
          <a:p>
            <a:pPr>
              <a:defRPr/>
            </a:pPr>
            <a:fld id="{87A65C87-AFCE-44F4-9CEB-F3E0A6B1B3DF}" type="slidenum">
              <a:rPr lang="fi-FI"/>
              <a:pPr>
                <a:defRPr/>
              </a:pPr>
              <a:t>‹#›</a:t>
            </a:fld>
            <a:endParaRPr lang="fi-FI"/>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Lopetusdia 3">
    <p:bg>
      <p:bgPr>
        <a:solidFill>
          <a:schemeClr val="accent1"/>
        </a:solidFill>
        <a:effectLst/>
      </p:bgPr>
    </p:bg>
    <p:spTree>
      <p:nvGrpSpPr>
        <p:cNvPr id="1" name=""/>
        <p:cNvGrpSpPr/>
        <p:nvPr/>
      </p:nvGrpSpPr>
      <p:grpSpPr>
        <a:xfrm>
          <a:off x="0" y="0"/>
          <a:ext cx="0" cy="0"/>
          <a:chOff x="0" y="0"/>
          <a:chExt cx="0" cy="0"/>
        </a:xfrm>
      </p:grpSpPr>
      <p:pic>
        <p:nvPicPr>
          <p:cNvPr id="2" name="Kuva 4" descr="Yrittäjyys_luo_elinvoimaa_texti.png"/>
          <p:cNvPicPr>
            <a:picLocks noChangeAspect="1"/>
          </p:cNvPicPr>
          <p:nvPr/>
        </p:nvPicPr>
        <p:blipFill>
          <a:blip r:embed="rId2" cstate="print"/>
          <a:srcRect/>
          <a:stretch>
            <a:fillRect/>
          </a:stretch>
        </p:blipFill>
        <p:spPr bwMode="invGray">
          <a:xfrm>
            <a:off x="1582738" y="1277938"/>
            <a:ext cx="6296025" cy="4084637"/>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1"/>
                </a:solidFill>
              </a:defRPr>
            </a:lvl1pPr>
          </a:lstStyle>
          <a:p>
            <a:pPr>
              <a:defRPr/>
            </a:pPr>
            <a:fld id="{7D5321DC-364E-4DF4-A9D9-FBAFB1F42660}" type="datetime1">
              <a:rPr lang="fi-FI"/>
              <a:pPr>
                <a:defRPr/>
              </a:pPr>
              <a:t>17.1.2016</a:t>
            </a:fld>
            <a:endParaRPr lang="fi-FI"/>
          </a:p>
        </p:txBody>
      </p:sp>
      <p:sp>
        <p:nvSpPr>
          <p:cNvPr id="4" name="Alatunnisteen paikkamerkki 2"/>
          <p:cNvSpPr>
            <a:spLocks noGrp="1"/>
          </p:cNvSpPr>
          <p:nvPr>
            <p:ph type="ftr" sz="quarter" idx="11"/>
          </p:nvPr>
        </p:nvSpPr>
        <p:spPr/>
        <p:txBody>
          <a:bodyPr/>
          <a:lstStyle>
            <a:lvl1pPr>
              <a:defRPr>
                <a:solidFill>
                  <a:schemeClr val="accent1"/>
                </a:solidFill>
              </a:defRPr>
            </a:lvl1pPr>
          </a:lstStyle>
          <a:p>
            <a:pPr>
              <a:defRPr/>
            </a:pPr>
            <a:r>
              <a:rPr lang="fi-FI"/>
              <a:t>[Alatunnisteteksti]</a:t>
            </a:r>
          </a:p>
        </p:txBody>
      </p:sp>
      <p:sp>
        <p:nvSpPr>
          <p:cNvPr id="5" name="Dian numeron paikkamerkki 3"/>
          <p:cNvSpPr>
            <a:spLocks noGrp="1"/>
          </p:cNvSpPr>
          <p:nvPr>
            <p:ph type="sldNum" sz="quarter" idx="12"/>
          </p:nvPr>
        </p:nvSpPr>
        <p:spPr/>
        <p:txBody>
          <a:bodyPr/>
          <a:lstStyle>
            <a:lvl1pPr>
              <a:defRPr>
                <a:solidFill>
                  <a:schemeClr val="accent1"/>
                </a:solidFill>
              </a:defRPr>
            </a:lvl1pPr>
          </a:lstStyle>
          <a:p>
            <a:pPr>
              <a:defRPr/>
            </a:pPr>
            <a:fld id="{A003B422-4468-4055-AE86-972957E7CD00}" type="slidenum">
              <a:rPr lang="fi-FI"/>
              <a:pPr>
                <a:defRPr/>
              </a:pPr>
              <a:t>‹#›</a:t>
            </a:fld>
            <a:endParaRPr lang="fi-FI"/>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opetusdia 4">
    <p:bg>
      <p:bgPr>
        <a:solidFill>
          <a:schemeClr val="accent1"/>
        </a:solidFill>
        <a:effectLst/>
      </p:bgPr>
    </p:bg>
    <p:spTree>
      <p:nvGrpSpPr>
        <p:cNvPr id="1" name=""/>
        <p:cNvGrpSpPr/>
        <p:nvPr/>
      </p:nvGrpSpPr>
      <p:grpSpPr>
        <a:xfrm>
          <a:off x="0" y="0"/>
          <a:ext cx="0" cy="0"/>
          <a:chOff x="0" y="0"/>
          <a:chExt cx="0" cy="0"/>
        </a:xfrm>
      </p:grpSpPr>
      <p:pic>
        <p:nvPicPr>
          <p:cNvPr id="2" name="Kuva 2"/>
          <p:cNvPicPr>
            <a:picLocks noChangeAspect="1"/>
          </p:cNvPicPr>
          <p:nvPr/>
        </p:nvPicPr>
        <p:blipFill>
          <a:blip r:embed="rId2" cstate="print"/>
          <a:srcRect/>
          <a:stretch>
            <a:fillRect/>
          </a:stretch>
        </p:blipFill>
        <p:spPr bwMode="auto">
          <a:xfrm>
            <a:off x="1503363" y="2205038"/>
            <a:ext cx="6164262" cy="2303462"/>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1"/>
                </a:solidFill>
              </a:defRPr>
            </a:lvl1pPr>
          </a:lstStyle>
          <a:p>
            <a:pPr>
              <a:defRPr/>
            </a:pPr>
            <a:fld id="{7385FBE8-B143-4265-A565-A566FC9C4435}" type="datetime1">
              <a:rPr lang="fi-FI"/>
              <a:pPr>
                <a:defRPr/>
              </a:pPr>
              <a:t>17.1.2016</a:t>
            </a:fld>
            <a:endParaRPr lang="fi-FI"/>
          </a:p>
        </p:txBody>
      </p:sp>
      <p:sp>
        <p:nvSpPr>
          <p:cNvPr id="4" name="Alatunnisteen paikkamerkki 3"/>
          <p:cNvSpPr>
            <a:spLocks noGrp="1"/>
          </p:cNvSpPr>
          <p:nvPr>
            <p:ph type="ftr" sz="quarter" idx="11"/>
          </p:nvPr>
        </p:nvSpPr>
        <p:spPr/>
        <p:txBody>
          <a:bodyPr/>
          <a:lstStyle>
            <a:lvl1pPr>
              <a:defRPr>
                <a:solidFill>
                  <a:schemeClr val="accent1"/>
                </a:solidFill>
              </a:defRPr>
            </a:lvl1pPr>
          </a:lstStyle>
          <a:p>
            <a:pPr>
              <a:defRPr/>
            </a:pPr>
            <a:r>
              <a:rPr lang="fi-FI"/>
              <a:t>[Alatunnisteteksti]</a:t>
            </a:r>
          </a:p>
        </p:txBody>
      </p:sp>
      <p:sp>
        <p:nvSpPr>
          <p:cNvPr id="5" name="Dian numeron paikkamerkki 5"/>
          <p:cNvSpPr>
            <a:spLocks noGrp="1"/>
          </p:cNvSpPr>
          <p:nvPr>
            <p:ph type="sldNum" sz="quarter" idx="12"/>
          </p:nvPr>
        </p:nvSpPr>
        <p:spPr/>
        <p:txBody>
          <a:bodyPr/>
          <a:lstStyle>
            <a:lvl1pPr>
              <a:defRPr>
                <a:solidFill>
                  <a:schemeClr val="accent1"/>
                </a:solidFill>
              </a:defRPr>
            </a:lvl1pPr>
          </a:lstStyle>
          <a:p>
            <a:pPr>
              <a:defRPr/>
            </a:pPr>
            <a:fld id="{045F0747-6A7C-4CF2-90F5-88117A2A9B69}" type="slidenum">
              <a:rPr lang="fi-FI"/>
              <a:pPr>
                <a:defRPr/>
              </a:pPr>
              <a:t>‹#›</a:t>
            </a:fld>
            <a:endParaRPr lang="fi-FI"/>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Lopetusdia 5">
    <p:bg>
      <p:bgPr>
        <a:solidFill>
          <a:schemeClr val="accent1"/>
        </a:solidFill>
        <a:effectLst/>
      </p:bgPr>
    </p:bg>
    <p:spTree>
      <p:nvGrpSpPr>
        <p:cNvPr id="1" name=""/>
        <p:cNvGrpSpPr/>
        <p:nvPr/>
      </p:nvGrpSpPr>
      <p:grpSpPr>
        <a:xfrm>
          <a:off x="0" y="0"/>
          <a:ext cx="0" cy="0"/>
          <a:chOff x="0" y="0"/>
          <a:chExt cx="0" cy="0"/>
        </a:xfrm>
      </p:grpSpPr>
      <p:pic>
        <p:nvPicPr>
          <p:cNvPr id="2" name="Kuva 3" descr="SY_slogan_lisaa_voimaa_yrittajyyteen.png"/>
          <p:cNvPicPr>
            <a:picLocks noChangeAspect="1"/>
          </p:cNvPicPr>
          <p:nvPr/>
        </p:nvPicPr>
        <p:blipFill>
          <a:blip r:embed="rId2" cstate="print"/>
          <a:srcRect/>
          <a:stretch>
            <a:fillRect/>
          </a:stretch>
        </p:blipFill>
        <p:spPr bwMode="auto">
          <a:xfrm>
            <a:off x="1663700" y="2225675"/>
            <a:ext cx="6097588" cy="2239963"/>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1"/>
                </a:solidFill>
              </a:defRPr>
            </a:lvl1pPr>
          </a:lstStyle>
          <a:p>
            <a:pPr>
              <a:defRPr/>
            </a:pPr>
            <a:fld id="{03D67FDE-371F-4DD1-B769-5EBEC3E39780}" type="datetime1">
              <a:rPr lang="fi-FI"/>
              <a:pPr>
                <a:defRPr/>
              </a:pPr>
              <a:t>17.1.2016</a:t>
            </a:fld>
            <a:endParaRPr lang="fi-FI"/>
          </a:p>
        </p:txBody>
      </p:sp>
      <p:sp>
        <p:nvSpPr>
          <p:cNvPr id="4" name="Alatunnisteen paikkamerkki 5"/>
          <p:cNvSpPr>
            <a:spLocks noGrp="1"/>
          </p:cNvSpPr>
          <p:nvPr>
            <p:ph type="ftr" sz="quarter" idx="11"/>
          </p:nvPr>
        </p:nvSpPr>
        <p:spPr/>
        <p:txBody>
          <a:bodyPr/>
          <a:lstStyle>
            <a:lvl1pPr>
              <a:defRPr>
                <a:solidFill>
                  <a:schemeClr val="accent1"/>
                </a:solidFill>
              </a:defRPr>
            </a:lvl1pPr>
          </a:lstStyle>
          <a:p>
            <a:pPr>
              <a:defRPr/>
            </a:pPr>
            <a:r>
              <a:rPr lang="fi-FI"/>
              <a:t>[Alatunnisteteksti]</a:t>
            </a:r>
          </a:p>
        </p:txBody>
      </p:sp>
      <p:sp>
        <p:nvSpPr>
          <p:cNvPr id="5" name="Dian numeron paikkamerkki 6"/>
          <p:cNvSpPr>
            <a:spLocks noGrp="1"/>
          </p:cNvSpPr>
          <p:nvPr>
            <p:ph type="sldNum" sz="quarter" idx="12"/>
          </p:nvPr>
        </p:nvSpPr>
        <p:spPr/>
        <p:txBody>
          <a:bodyPr/>
          <a:lstStyle>
            <a:lvl1pPr>
              <a:defRPr>
                <a:solidFill>
                  <a:schemeClr val="accent1"/>
                </a:solidFill>
              </a:defRPr>
            </a:lvl1pPr>
          </a:lstStyle>
          <a:p>
            <a:pPr>
              <a:defRPr/>
            </a:pPr>
            <a:fld id="{C530E413-45AE-41FA-A142-7E2F7B8E6D49}" type="slidenum">
              <a:rPr lang="fi-FI"/>
              <a:pPr>
                <a:defRPr/>
              </a:pPr>
              <a:t>‹#›</a:t>
            </a:fld>
            <a:endParaRPr lang="fi-FI"/>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E2B8B02E-32ED-4F5C-A022-E00662144ABD}" type="datetime1">
              <a:rPr lang="fi-FI"/>
              <a:pPr>
                <a:defRPr/>
              </a:pPr>
              <a:t>17.1.2016</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6" name="Dian numeron paikkamerkki 5"/>
          <p:cNvSpPr>
            <a:spLocks noGrp="1"/>
          </p:cNvSpPr>
          <p:nvPr>
            <p:ph type="sldNum" sz="quarter" idx="12"/>
          </p:nvPr>
        </p:nvSpPr>
        <p:spPr/>
        <p:txBody>
          <a:bodyPr/>
          <a:lstStyle>
            <a:lvl1pPr>
              <a:defRPr/>
            </a:lvl1pPr>
          </a:lstStyle>
          <a:p>
            <a:pPr>
              <a:defRPr/>
            </a:pPr>
            <a:fld id="{79309AD2-DDEC-4337-9B30-6AC1543510BE}" type="slidenum">
              <a:rPr lang="fi-FI"/>
              <a:pPr>
                <a:defRPr/>
              </a:pPr>
              <a:t>‹#›</a:t>
            </a:fld>
            <a:endParaRPr lang="fi-FI"/>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25B312DC-E0CD-4666-9830-E42487274D57}" type="datetime1">
              <a:rPr lang="fi-FI"/>
              <a:pPr>
                <a:defRPr/>
              </a:pPr>
              <a:t>17.1.2016</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6" name="Dian numeron paikkamerkki 5"/>
          <p:cNvSpPr>
            <a:spLocks noGrp="1"/>
          </p:cNvSpPr>
          <p:nvPr>
            <p:ph type="sldNum" sz="quarter" idx="12"/>
          </p:nvPr>
        </p:nvSpPr>
        <p:spPr/>
        <p:txBody>
          <a:bodyPr/>
          <a:lstStyle>
            <a:lvl1pPr>
              <a:defRPr/>
            </a:lvl1pPr>
          </a:lstStyle>
          <a:p>
            <a:pPr>
              <a:defRPr/>
            </a:pPr>
            <a:fld id="{06768074-6F67-431E-BCF7-166344C65BF2}" type="slidenum">
              <a:rPr lang="fi-FI"/>
              <a:pPr>
                <a:defRPr/>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tsikko ja sisältö 2">
    <p:spTree>
      <p:nvGrpSpPr>
        <p:cNvPr id="1" name=""/>
        <p:cNvGrpSpPr/>
        <p:nvPr/>
      </p:nvGrpSpPr>
      <p:grpSpPr>
        <a:xfrm>
          <a:off x="0" y="0"/>
          <a:ext cx="0" cy="0"/>
          <a:chOff x="0" y="0"/>
          <a:chExt cx="0" cy="0"/>
        </a:xfrm>
      </p:grpSpPr>
      <p:cxnSp>
        <p:nvCxnSpPr>
          <p:cNvPr id="5" name="Suora yhdysviiva 9"/>
          <p:cNvCxnSpPr/>
          <p:nvPr/>
        </p:nvCxnSpPr>
        <p:spPr>
          <a:xfrm>
            <a:off x="414338" y="1246188"/>
            <a:ext cx="824388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uora yhdysviiva 11"/>
          <p:cNvCxnSpPr/>
          <p:nvPr/>
        </p:nvCxnSpPr>
        <p:spPr>
          <a:xfrm>
            <a:off x="414338" y="5716588"/>
            <a:ext cx="824388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3" name="Sisällön paikkamerkki 2"/>
          <p:cNvSpPr>
            <a:spLocks noGrp="1"/>
          </p:cNvSpPr>
          <p:nvPr>
            <p:ph sz="half" idx="1"/>
          </p:nvPr>
        </p:nvSpPr>
        <p:spPr>
          <a:xfrm>
            <a:off x="414000" y="1440000"/>
            <a:ext cx="8244000" cy="4212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4" name="Tekstin paikkamerkki 13"/>
          <p:cNvSpPr>
            <a:spLocks noGrp="1"/>
          </p:cNvSpPr>
          <p:nvPr>
            <p:ph type="body" sz="quarter" idx="13"/>
          </p:nvPr>
        </p:nvSpPr>
        <p:spPr>
          <a:xfrm>
            <a:off x="414000" y="5751016"/>
            <a:ext cx="8244000" cy="396000"/>
          </a:xfrm>
        </p:spPr>
        <p:txBody>
          <a:bodyPr/>
          <a:lstStyle>
            <a:lvl1pPr marL="0" indent="0">
              <a:buNone/>
              <a:defRPr sz="1600" i="1">
                <a:solidFill>
                  <a:srgbClr val="404040"/>
                </a:solidFill>
              </a:defRPr>
            </a:lvl1pPr>
            <a:lvl2pPr marL="342000" indent="0">
              <a:buNone/>
              <a:defRPr sz="1200"/>
            </a:lvl2pPr>
            <a:lvl3pPr marL="630000" indent="0">
              <a:buNone/>
              <a:defRPr sz="1200"/>
            </a:lvl3pPr>
            <a:lvl4pPr marL="918000" indent="0">
              <a:buNone/>
              <a:defRPr sz="1200"/>
            </a:lvl4pPr>
            <a:lvl5pPr marL="1206000" indent="0">
              <a:buNone/>
              <a:defRPr sz="1200"/>
            </a:lvl5pPr>
          </a:lstStyle>
          <a:p>
            <a:pPr lvl="0"/>
            <a:r>
              <a:rPr lang="fi-FI" smtClean="0"/>
              <a:t>Muokkaa tekstin perustyylejä napsauttamalla</a:t>
            </a:r>
          </a:p>
        </p:txBody>
      </p:sp>
      <p:sp>
        <p:nvSpPr>
          <p:cNvPr id="7" name="Päivämäärän paikkamerkki 4"/>
          <p:cNvSpPr>
            <a:spLocks noGrp="1"/>
          </p:cNvSpPr>
          <p:nvPr>
            <p:ph type="dt" sz="half" idx="14"/>
          </p:nvPr>
        </p:nvSpPr>
        <p:spPr/>
        <p:txBody>
          <a:bodyPr/>
          <a:lstStyle>
            <a:lvl1pPr>
              <a:defRPr/>
            </a:lvl1pPr>
          </a:lstStyle>
          <a:p>
            <a:pPr>
              <a:defRPr/>
            </a:pPr>
            <a:fld id="{DE739DAB-E4C0-4E71-8EB4-958526AB4EA1}" type="datetime1">
              <a:rPr lang="fi-FI"/>
              <a:pPr>
                <a:defRPr/>
              </a:pPr>
              <a:t>17.1.2016</a:t>
            </a:fld>
            <a:endParaRPr lang="fi-FI"/>
          </a:p>
        </p:txBody>
      </p:sp>
      <p:sp>
        <p:nvSpPr>
          <p:cNvPr id="8" name="Alatunnisteen paikkamerkki 5"/>
          <p:cNvSpPr>
            <a:spLocks noGrp="1"/>
          </p:cNvSpPr>
          <p:nvPr>
            <p:ph type="ftr" sz="quarter" idx="15"/>
          </p:nvPr>
        </p:nvSpPr>
        <p:spPr/>
        <p:txBody>
          <a:bodyPr/>
          <a:lstStyle>
            <a:lvl1pPr>
              <a:defRPr/>
            </a:lvl1pPr>
          </a:lstStyle>
          <a:p>
            <a:pPr>
              <a:defRPr/>
            </a:pPr>
            <a:r>
              <a:rPr lang="fi-FI"/>
              <a:t>[Alatunnisteteksti]</a:t>
            </a:r>
          </a:p>
        </p:txBody>
      </p:sp>
      <p:sp>
        <p:nvSpPr>
          <p:cNvPr id="9" name="Dian numeron paikkamerkki 6"/>
          <p:cNvSpPr>
            <a:spLocks noGrp="1"/>
          </p:cNvSpPr>
          <p:nvPr>
            <p:ph type="sldNum" sz="quarter" idx="16"/>
          </p:nvPr>
        </p:nvSpPr>
        <p:spPr/>
        <p:txBody>
          <a:bodyPr/>
          <a:lstStyle>
            <a:lvl1pPr>
              <a:defRPr/>
            </a:lvl1pPr>
          </a:lstStyle>
          <a:p>
            <a:pPr>
              <a:defRPr/>
            </a:pPr>
            <a:fld id="{64CB0883-EA23-4FBD-98E5-4B3D2011CDDB}" type="slidenum">
              <a:rPr lang="fi-FI"/>
              <a:pPr>
                <a:defRPr/>
              </a:pPr>
              <a:t>‹#›</a:t>
            </a:fld>
            <a:endParaRPr lang="fi-FI"/>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pPr>
              <a:defRPr/>
            </a:pPr>
            <a:fld id="{122DDDE3-0F36-4D9D-822E-F1C53718DB1E}" type="datetimeFigureOut">
              <a:rPr lang="fi-FI"/>
              <a:pPr>
                <a:defRPr/>
              </a:pPr>
              <a:t>17.1.2016</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8AFD53A0-6044-4A73-9E6B-DC486ECE5D44}" type="slidenum">
              <a:rPr lang="fi-FI"/>
              <a:pPr>
                <a:defRPr/>
              </a:pPr>
              <a:t>‹#›</a:t>
            </a:fld>
            <a:endParaRPr lang="fi-FI"/>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122DDDE3-0F36-4D9D-822E-F1C53718DB1E}" type="datetimeFigureOut">
              <a:rPr lang="fi-FI"/>
              <a:pPr>
                <a:defRPr/>
              </a:pPr>
              <a:t>17.1.2016</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957563C3-2650-4FC1-9968-66788204AFFA}" type="slidenum">
              <a:rPr lang="fi-FI"/>
              <a:pPr>
                <a:defRPr/>
              </a:pPr>
              <a:t>‹#›</a:t>
            </a:fld>
            <a:endParaRPr lang="fi-FI"/>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8"/>
            <a:ext cx="78867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122DDDE3-0F36-4D9D-822E-F1C53718DB1E}" type="datetimeFigureOut">
              <a:rPr lang="fi-FI"/>
              <a:pPr>
                <a:defRPr/>
              </a:pPr>
              <a:t>17.1.2016</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8306DB98-1F9E-4B99-AA0E-BD65CE285E46}" type="slidenum">
              <a:rPr lang="fi-FI"/>
              <a:pPr>
                <a:defRPr/>
              </a:pPr>
              <a:t>‹#›</a:t>
            </a:fld>
            <a:endParaRPr lang="fi-FI"/>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28650" y="1825625"/>
            <a:ext cx="386715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825625"/>
            <a:ext cx="386715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122DDDE3-0F36-4D9D-822E-F1C53718DB1E}" type="datetimeFigureOut">
              <a:rPr lang="fi-FI"/>
              <a:pPr>
                <a:defRPr/>
              </a:pPr>
              <a:t>17.1.2016</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BFB3458A-8E17-4A03-A671-4927A147445D}" type="slidenum">
              <a:rPr lang="fi-FI"/>
              <a:pPr>
                <a:defRPr/>
              </a:pPr>
              <a:t>‹#›</a:t>
            </a:fld>
            <a:endParaRPr lang="fi-FI"/>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30238" y="365125"/>
            <a:ext cx="78867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630238" y="2505075"/>
            <a:ext cx="386873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29150" y="2505075"/>
            <a:ext cx="38877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3"/>
          <p:cNvSpPr>
            <a:spLocks noGrp="1"/>
          </p:cNvSpPr>
          <p:nvPr>
            <p:ph type="dt" sz="half" idx="10"/>
          </p:nvPr>
        </p:nvSpPr>
        <p:spPr/>
        <p:txBody>
          <a:bodyPr/>
          <a:lstStyle>
            <a:lvl1pPr>
              <a:defRPr/>
            </a:lvl1pPr>
          </a:lstStyle>
          <a:p>
            <a:pPr>
              <a:defRPr/>
            </a:pPr>
            <a:fld id="{122DDDE3-0F36-4D9D-822E-F1C53718DB1E}" type="datetimeFigureOut">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06365932-199C-40CC-8D11-AA3872ADB127}" type="slidenum">
              <a:rPr lang="fi-FI"/>
              <a:pPr>
                <a:defRPr/>
              </a:pPr>
              <a:t>‹#›</a:t>
            </a:fld>
            <a:endParaRPr lang="fi-FI"/>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122DDDE3-0F36-4D9D-822E-F1C53718DB1E}" type="datetimeFigureOut">
              <a:rPr lang="fi-FI"/>
              <a:pPr>
                <a:defRPr/>
              </a:pPr>
              <a:t>17.1.2016</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CC0F7E56-1DA9-4D1B-99FD-7369C87F02F2}" type="slidenum">
              <a:rPr lang="fi-FI"/>
              <a:pPr>
                <a:defRPr/>
              </a:pPr>
              <a:t>‹#›</a:t>
            </a:fld>
            <a:endParaRPr lang="fi-FI"/>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122DDDE3-0F36-4D9D-822E-F1C53718DB1E}" type="datetimeFigureOut">
              <a:rPr lang="fi-FI"/>
              <a:pPr>
                <a:defRPr/>
              </a:pPr>
              <a:t>17.1.2016</a:t>
            </a:fld>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F372BCAB-CF8D-4EA0-A2A0-A99393E188D5}" type="slidenum">
              <a:rPr lang="fi-FI"/>
              <a:pPr>
                <a:defRPr/>
              </a:pPr>
              <a:t>‹#›</a:t>
            </a:fld>
            <a:endParaRPr lang="fi-FI"/>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30238" y="457200"/>
            <a:ext cx="2949575"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122DDDE3-0F36-4D9D-822E-F1C53718DB1E}" type="datetimeFigureOut">
              <a:rPr lang="fi-FI"/>
              <a:pPr>
                <a:defRPr/>
              </a:pPr>
              <a:t>17.1.2016</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5F360CBF-C6DF-459F-A34D-4E7780B98873}" type="slidenum">
              <a:rPr lang="fi-FI"/>
              <a:pPr>
                <a:defRPr/>
              </a:pPr>
              <a:t>‹#›</a:t>
            </a:fld>
            <a:endParaRPr lang="fi-FI"/>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30238" y="457200"/>
            <a:ext cx="2949575"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122DDDE3-0F36-4D9D-822E-F1C53718DB1E}" type="datetimeFigureOut">
              <a:rPr lang="fi-FI"/>
              <a:pPr>
                <a:defRPr/>
              </a:pPr>
              <a:t>17.1.2016</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9289C963-6A46-42A2-8FAC-0EAF32C1845E}" type="slidenum">
              <a:rPr lang="fi-FI"/>
              <a:pPr>
                <a:defRPr/>
              </a:pPr>
              <a:t>‹#›</a:t>
            </a:fld>
            <a:endParaRPr lang="fi-FI"/>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122DDDE3-0F36-4D9D-822E-F1C53718DB1E}" type="datetimeFigureOut">
              <a:rPr lang="fi-FI"/>
              <a:pPr>
                <a:defRPr/>
              </a:pPr>
              <a:t>17.1.2016</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C573A611-F26F-40A1-BB24-540E832F58A4}" type="slidenum">
              <a:rPr lang="fi-FI"/>
              <a:pPr>
                <a:defRPr/>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Kuvallinen otsikkodia">
    <p:spTree>
      <p:nvGrpSpPr>
        <p:cNvPr id="1" name=""/>
        <p:cNvGrpSpPr/>
        <p:nvPr/>
      </p:nvGrpSpPr>
      <p:grpSpPr>
        <a:xfrm>
          <a:off x="0" y="0"/>
          <a:ext cx="0" cy="0"/>
          <a:chOff x="0" y="0"/>
          <a:chExt cx="0" cy="0"/>
        </a:xfrm>
      </p:grpSpPr>
      <p:pic>
        <p:nvPicPr>
          <p:cNvPr id="4" name="Kuva 7" descr="Suomen_Yrittajat_logo_rgb.png"/>
          <p:cNvPicPr>
            <a:picLocks noChangeAspect="1"/>
          </p:cNvPicPr>
          <p:nvPr/>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pic>
        <p:nvPicPr>
          <p:cNvPr id="5" name="Kuva 9"/>
          <p:cNvPicPr>
            <a:picLocks noChangeAspect="1"/>
          </p:cNvPicPr>
          <p:nvPr/>
        </p:nvPicPr>
        <p:blipFill>
          <a:blip r:embed="rId3" cstate="print"/>
          <a:srcRect/>
          <a:stretch>
            <a:fillRect/>
          </a:stretch>
        </p:blipFill>
        <p:spPr bwMode="auto">
          <a:xfrm>
            <a:off x="0" y="0"/>
            <a:ext cx="9144000" cy="3429000"/>
          </a:xfrm>
          <a:prstGeom prst="rect">
            <a:avLst/>
          </a:prstGeom>
          <a:noFill/>
          <a:ln w="9525">
            <a:noFill/>
            <a:miter lim="800000"/>
            <a:headEnd/>
            <a:tailEnd/>
          </a:ln>
        </p:spPr>
      </p:pic>
      <p:pic>
        <p:nvPicPr>
          <p:cNvPr id="6" name="Kuva 8"/>
          <p:cNvPicPr>
            <a:picLocks noChangeAspect="1"/>
          </p:cNvPicPr>
          <p:nvPr userDrawn="1"/>
        </p:nvPicPr>
        <p:blipFill>
          <a:blip r:embed="rId4" cstate="print"/>
          <a:srcRect/>
          <a:stretch>
            <a:fillRect/>
          </a:stretch>
        </p:blipFill>
        <p:spPr bwMode="auto">
          <a:xfrm>
            <a:off x="7451725" y="6343650"/>
            <a:ext cx="1508125" cy="482600"/>
          </a:xfrm>
          <a:prstGeom prst="rect">
            <a:avLst/>
          </a:prstGeom>
          <a:noFill/>
          <a:ln w="9525">
            <a:noFill/>
            <a:miter lim="800000"/>
            <a:headEnd/>
            <a:tailEnd/>
          </a:ln>
        </p:spPr>
      </p:pic>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0"/>
          </p:nvPr>
        </p:nvSpPr>
        <p:spPr/>
        <p:txBody>
          <a:bodyPr/>
          <a:lstStyle>
            <a:lvl1pPr>
              <a:defRPr/>
            </a:lvl1pPr>
          </a:lstStyle>
          <a:p>
            <a:pPr>
              <a:defRPr/>
            </a:pPr>
            <a:fld id="{088895AD-C2E6-409F-9E35-2FA47C41C260}" type="datetime1">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9" name="Dian numeron paikkamerkki 5"/>
          <p:cNvSpPr>
            <a:spLocks noGrp="1"/>
          </p:cNvSpPr>
          <p:nvPr>
            <p:ph type="sldNum" sz="quarter" idx="12"/>
          </p:nvPr>
        </p:nvSpPr>
        <p:spPr/>
        <p:txBody>
          <a:bodyPr/>
          <a:lstStyle>
            <a:lvl1pPr>
              <a:defRPr/>
            </a:lvl1pPr>
          </a:lstStyle>
          <a:p>
            <a:pPr>
              <a:defRPr/>
            </a:pPr>
            <a:fld id="{9ACC3964-58D7-4C29-B0D1-008E597B9805}" type="slidenum">
              <a:rPr lang="fi-FI"/>
              <a:pPr>
                <a:defRPr/>
              </a:pPr>
              <a:t>‹#›</a:t>
            </a:fld>
            <a:endParaRPr lang="fi-FI"/>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28650" y="365125"/>
            <a:ext cx="5762625"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122DDDE3-0F36-4D9D-822E-F1C53718DB1E}" type="datetimeFigureOut">
              <a:rPr lang="fi-FI"/>
              <a:pPr>
                <a:defRPr/>
              </a:pPr>
              <a:t>17.1.2016</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98DA8DD7-B2E4-4889-A3B4-6466AF94F8F5}" type="slidenum">
              <a:rPr lang="fi-FI"/>
              <a:pPr>
                <a:defRPr/>
              </a:pPr>
              <a:t>‹#›</a:t>
            </a:fld>
            <a:endParaRPr lang="fi-FI"/>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14000" y="2925985"/>
            <a:ext cx="8244000" cy="1470025"/>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395560"/>
            <a:ext cx="8244000" cy="17526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smtClean="0"/>
          </a:p>
        </p:txBody>
      </p:sp>
      <p:sp>
        <p:nvSpPr>
          <p:cNvPr id="4" name="Päivämäärän paikkamerkki 3"/>
          <p:cNvSpPr>
            <a:spLocks noGrp="1"/>
          </p:cNvSpPr>
          <p:nvPr>
            <p:ph type="dt" sz="half" idx="10"/>
          </p:nvPr>
        </p:nvSpPr>
        <p:spPr/>
        <p:txBody>
          <a:bodyPr/>
          <a:lstStyle>
            <a:lvl1pPr>
              <a:defRPr/>
            </a:lvl1pPr>
          </a:lstStyle>
          <a:p>
            <a:pPr>
              <a:defRPr/>
            </a:pPr>
            <a:fld id="{710E1C63-F3C8-48AB-9CA9-CFF31E629CA8}" type="datetime1">
              <a:rPr lang="fi-FI"/>
              <a:pPr>
                <a:defRPr/>
              </a:pPr>
              <a:t>17.1.2016</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6" name="Dian numeron paikkamerkki 5"/>
          <p:cNvSpPr>
            <a:spLocks noGrp="1"/>
          </p:cNvSpPr>
          <p:nvPr>
            <p:ph type="sldNum" sz="quarter" idx="12"/>
          </p:nvPr>
        </p:nvSpPr>
        <p:spPr/>
        <p:txBody>
          <a:bodyPr/>
          <a:lstStyle>
            <a:lvl1pPr>
              <a:defRPr/>
            </a:lvl1pPr>
          </a:lstStyle>
          <a:p>
            <a:pPr>
              <a:defRPr/>
            </a:pPr>
            <a:fld id="{EC62405D-F0E0-4FD2-809B-0D64B970F9E6}" type="slidenum">
              <a:rPr lang="fi-FI"/>
              <a:pPr>
                <a:defRPr/>
              </a:pPr>
              <a:t>‹#›</a:t>
            </a:fld>
            <a:endParaRPr lang="fi-FI"/>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229C5A05-F10A-4178-B6D6-BD7D76FB2481}" type="datetime1">
              <a:rPr lang="fi-FI"/>
              <a:pPr>
                <a:defRPr/>
              </a:pPr>
              <a:t>17.1.2016</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6" name="Dian numeron paikkamerkki 5"/>
          <p:cNvSpPr>
            <a:spLocks noGrp="1"/>
          </p:cNvSpPr>
          <p:nvPr>
            <p:ph type="sldNum" sz="quarter" idx="12"/>
          </p:nvPr>
        </p:nvSpPr>
        <p:spPr/>
        <p:txBody>
          <a:bodyPr/>
          <a:lstStyle>
            <a:lvl1pPr>
              <a:defRPr/>
            </a:lvl1pPr>
          </a:lstStyle>
          <a:p>
            <a:pPr>
              <a:defRPr/>
            </a:pPr>
            <a:fld id="{47E29EAA-2342-4010-8BB8-58CB79CE5446}" type="slidenum">
              <a:rPr lang="fi-FI"/>
              <a:pPr>
                <a:defRPr/>
              </a:pPr>
              <a:t>‹#›</a:t>
            </a:fld>
            <a:endParaRPr lang="fi-FI"/>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cxnSp>
        <p:nvCxnSpPr>
          <p:cNvPr id="5" name="Suora yhdysviiva 9"/>
          <p:cNvCxnSpPr/>
          <p:nvPr/>
        </p:nvCxnSpPr>
        <p:spPr>
          <a:xfrm>
            <a:off x="414338" y="1246188"/>
            <a:ext cx="8243887"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uora yhdysviiva 11"/>
          <p:cNvCxnSpPr/>
          <p:nvPr/>
        </p:nvCxnSpPr>
        <p:spPr>
          <a:xfrm>
            <a:off x="414338" y="5716588"/>
            <a:ext cx="8243887"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440000"/>
            <a:ext cx="8244000" cy="4212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4" name="Tekstin paikkamerkki 13"/>
          <p:cNvSpPr>
            <a:spLocks noGrp="1"/>
          </p:cNvSpPr>
          <p:nvPr>
            <p:ph type="body" sz="quarter" idx="13"/>
          </p:nvPr>
        </p:nvSpPr>
        <p:spPr>
          <a:xfrm>
            <a:off x="414000" y="5751016"/>
            <a:ext cx="8244000" cy="396000"/>
          </a:xfrm>
        </p:spPr>
        <p:txBody>
          <a:bodyPr/>
          <a:lstStyle>
            <a:lvl1pPr marL="0" indent="0">
              <a:buNone/>
              <a:defRPr sz="1600" i="1">
                <a:solidFill>
                  <a:srgbClr val="404040"/>
                </a:solidFill>
              </a:defRPr>
            </a:lvl1pPr>
            <a:lvl2pPr marL="342000" indent="0">
              <a:buNone/>
              <a:defRPr sz="1200"/>
            </a:lvl2pPr>
            <a:lvl3pPr marL="630000" indent="0">
              <a:buNone/>
              <a:defRPr sz="1200"/>
            </a:lvl3pPr>
            <a:lvl4pPr marL="918000" indent="0">
              <a:buNone/>
              <a:defRPr sz="1200"/>
            </a:lvl4pPr>
            <a:lvl5pPr marL="1206000" indent="0">
              <a:buNone/>
              <a:defRPr sz="1200"/>
            </a:lvl5pPr>
          </a:lstStyle>
          <a:p>
            <a:pPr lvl="0"/>
            <a:r>
              <a:rPr lang="fi-FI" smtClean="0"/>
              <a:t>Muokkaa tekstin perustyylejä napsauttamalla</a:t>
            </a:r>
          </a:p>
        </p:txBody>
      </p:sp>
      <p:sp>
        <p:nvSpPr>
          <p:cNvPr id="11"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7" name="Päivämäärän paikkamerkki 4"/>
          <p:cNvSpPr>
            <a:spLocks noGrp="1"/>
          </p:cNvSpPr>
          <p:nvPr>
            <p:ph type="dt" sz="half" idx="14"/>
          </p:nvPr>
        </p:nvSpPr>
        <p:spPr/>
        <p:txBody>
          <a:bodyPr/>
          <a:lstStyle>
            <a:lvl1pPr>
              <a:defRPr/>
            </a:lvl1pPr>
          </a:lstStyle>
          <a:p>
            <a:pPr>
              <a:defRPr/>
            </a:pPr>
            <a:fld id="{86574222-6F43-47EF-8C98-7D3DE7A77486}" type="datetime1">
              <a:rPr lang="fi-FI"/>
              <a:pPr>
                <a:defRPr/>
              </a:pPr>
              <a:t>17.1.2016</a:t>
            </a:fld>
            <a:endParaRPr lang="fi-FI"/>
          </a:p>
        </p:txBody>
      </p:sp>
      <p:sp>
        <p:nvSpPr>
          <p:cNvPr id="8" name="Alatunnisteen paikkamerkki 5"/>
          <p:cNvSpPr>
            <a:spLocks noGrp="1"/>
          </p:cNvSpPr>
          <p:nvPr>
            <p:ph type="ftr" sz="quarter" idx="15"/>
          </p:nvPr>
        </p:nvSpPr>
        <p:spPr/>
        <p:txBody>
          <a:bodyPr/>
          <a:lstStyle>
            <a:lvl1pPr>
              <a:defRPr/>
            </a:lvl1pPr>
          </a:lstStyle>
          <a:p>
            <a:pPr>
              <a:defRPr/>
            </a:pPr>
            <a:r>
              <a:rPr lang="fi-FI"/>
              <a:t>[Alatunnisteteksti]</a:t>
            </a:r>
          </a:p>
        </p:txBody>
      </p:sp>
      <p:sp>
        <p:nvSpPr>
          <p:cNvPr id="9" name="Dian numeron paikkamerkki 6"/>
          <p:cNvSpPr>
            <a:spLocks noGrp="1"/>
          </p:cNvSpPr>
          <p:nvPr>
            <p:ph type="sldNum" sz="quarter" idx="16"/>
          </p:nvPr>
        </p:nvSpPr>
        <p:spPr/>
        <p:txBody>
          <a:bodyPr/>
          <a:lstStyle>
            <a:lvl1pPr>
              <a:defRPr/>
            </a:lvl1pPr>
          </a:lstStyle>
          <a:p>
            <a:pPr>
              <a:defRPr/>
            </a:pPr>
            <a:fld id="{9820BC12-9F5C-46B0-A22D-7CC0C22DFAE5}" type="slidenum">
              <a:rPr lang="fi-FI"/>
              <a:pPr>
                <a:defRPr/>
              </a:pPr>
              <a:t>‹#›</a:t>
            </a:fld>
            <a:endParaRPr lang="fi-FI"/>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uvallinen otsikkodia">
    <p:spTree>
      <p:nvGrpSpPr>
        <p:cNvPr id="1" name=""/>
        <p:cNvGrpSpPr/>
        <p:nvPr/>
      </p:nvGrpSpPr>
      <p:grpSpPr>
        <a:xfrm>
          <a:off x="0" y="0"/>
          <a:ext cx="0" cy="0"/>
          <a:chOff x="0" y="0"/>
          <a:chExt cx="0" cy="0"/>
        </a:xfrm>
      </p:grpSpPr>
      <p:pic>
        <p:nvPicPr>
          <p:cNvPr id="4" name="Kuva 9"/>
          <p:cNvPicPr>
            <a:picLocks noChangeAspect="1"/>
          </p:cNvPicPr>
          <p:nvPr userDrawn="1"/>
        </p:nvPicPr>
        <p:blipFill>
          <a:blip r:embed="rId2" cstate="print"/>
          <a:srcRect/>
          <a:stretch>
            <a:fillRect/>
          </a:stretch>
        </p:blipFill>
        <p:spPr bwMode="auto">
          <a:xfrm>
            <a:off x="0" y="0"/>
            <a:ext cx="9144000" cy="3429000"/>
          </a:xfrm>
          <a:prstGeom prst="rect">
            <a:avLst/>
          </a:prstGeom>
          <a:noFill/>
          <a:ln w="9525">
            <a:noFill/>
            <a:miter lim="800000"/>
            <a:headEnd/>
            <a:tailEnd/>
          </a:ln>
        </p:spPr>
      </p:pic>
      <p:pic>
        <p:nvPicPr>
          <p:cNvPr id="5" name="Kuva 7" descr="Suomen_Yrittajat_logo_rgb.png"/>
          <p:cNvPicPr>
            <a:picLocks noChangeAspect="1"/>
          </p:cNvPicPr>
          <p:nvPr userDrawn="1"/>
        </p:nvPicPr>
        <p:blipFill>
          <a:blip r:embed="rId3" cstate="print"/>
          <a:srcRect/>
          <a:stretch>
            <a:fillRect/>
          </a:stretch>
        </p:blipFill>
        <p:spPr bwMode="auto">
          <a:xfrm>
            <a:off x="7681913" y="6391275"/>
            <a:ext cx="1000125" cy="255588"/>
          </a:xfrm>
          <a:prstGeom prst="rect">
            <a:avLst/>
          </a:prstGeom>
          <a:noFill/>
          <a:ln w="9525">
            <a:noFill/>
            <a:miter lim="800000"/>
            <a:headEnd/>
            <a:tailEnd/>
          </a:ln>
        </p:spPr>
      </p:pic>
      <p:pic>
        <p:nvPicPr>
          <p:cNvPr id="6" name="Kuva 8"/>
          <p:cNvPicPr>
            <a:picLocks noChangeAspect="1"/>
          </p:cNvPicPr>
          <p:nvPr userDrawn="1"/>
        </p:nvPicPr>
        <p:blipFill>
          <a:blip r:embed="rId4" cstate="print"/>
          <a:srcRect/>
          <a:stretch>
            <a:fillRect/>
          </a:stretch>
        </p:blipFill>
        <p:spPr bwMode="auto">
          <a:xfrm>
            <a:off x="7451725" y="6343650"/>
            <a:ext cx="1508125" cy="482600"/>
          </a:xfrm>
          <a:prstGeom prst="rect">
            <a:avLst/>
          </a:prstGeom>
          <a:noFill/>
          <a:ln w="9525">
            <a:noFill/>
            <a:miter lim="800000"/>
            <a:headEnd/>
            <a:tailEnd/>
          </a:ln>
        </p:spPr>
      </p:pic>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0"/>
          </p:nvPr>
        </p:nvSpPr>
        <p:spPr/>
        <p:txBody>
          <a:bodyPr/>
          <a:lstStyle>
            <a:lvl1pPr>
              <a:defRPr/>
            </a:lvl1pPr>
          </a:lstStyle>
          <a:p>
            <a:pPr>
              <a:defRPr/>
            </a:pPr>
            <a:fld id="{7C0272D7-79F8-4364-A369-FFBBFB8BF205}" type="datetime1">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9" name="Dian numeron paikkamerkki 5"/>
          <p:cNvSpPr>
            <a:spLocks noGrp="1"/>
          </p:cNvSpPr>
          <p:nvPr>
            <p:ph type="sldNum" sz="quarter" idx="12"/>
          </p:nvPr>
        </p:nvSpPr>
        <p:spPr/>
        <p:txBody>
          <a:bodyPr/>
          <a:lstStyle>
            <a:lvl1pPr>
              <a:defRPr/>
            </a:lvl1pPr>
          </a:lstStyle>
          <a:p>
            <a:pPr>
              <a:defRPr/>
            </a:pPr>
            <a:fld id="{3BAD1949-7B60-462E-A0ED-10A20AB1978B}" type="slidenum">
              <a:rPr lang="fi-FI"/>
              <a:pPr>
                <a:defRPr/>
              </a:pPr>
              <a:t>‹#›</a:t>
            </a:fld>
            <a:endParaRPr lang="fi-FI"/>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Kuvallinen otsikkodia">
    <p:spTree>
      <p:nvGrpSpPr>
        <p:cNvPr id="1" name=""/>
        <p:cNvGrpSpPr/>
        <p:nvPr/>
      </p:nvGrpSpPr>
      <p:grpSpPr>
        <a:xfrm>
          <a:off x="0" y="0"/>
          <a:ext cx="0" cy="0"/>
          <a:chOff x="0" y="0"/>
          <a:chExt cx="0" cy="0"/>
        </a:xfrm>
      </p:grpSpPr>
      <p:pic>
        <p:nvPicPr>
          <p:cNvPr id="4" name="Kuva 7" descr="Suomen_Yrittajat_logo_rgb.png"/>
          <p:cNvPicPr>
            <a:picLocks noChangeAspect="1"/>
          </p:cNvPicPr>
          <p:nvPr userDrawn="1"/>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pic>
        <p:nvPicPr>
          <p:cNvPr id="5" name="Kuvan paikkamerkki 4"/>
          <p:cNvPicPr>
            <a:picLocks noChangeAspect="1"/>
          </p:cNvPicPr>
          <p:nvPr userDrawn="1"/>
        </p:nvPicPr>
        <p:blipFill>
          <a:blip r:embed="rId3" cstate="print"/>
          <a:srcRect t="21881" b="21881"/>
          <a:stretch>
            <a:fillRect/>
          </a:stretch>
        </p:blipFill>
        <p:spPr bwMode="auto">
          <a:xfrm>
            <a:off x="0" y="0"/>
            <a:ext cx="9144000" cy="3429000"/>
          </a:xfrm>
          <a:prstGeom prst="rect">
            <a:avLst/>
          </a:prstGeom>
          <a:noFill/>
          <a:ln w="9525">
            <a:noFill/>
            <a:miter lim="800000"/>
            <a:headEnd/>
            <a:tailEnd/>
          </a:ln>
        </p:spPr>
      </p:pic>
      <p:pic>
        <p:nvPicPr>
          <p:cNvPr id="6" name="Kuva 10"/>
          <p:cNvPicPr>
            <a:picLocks noChangeAspect="1"/>
          </p:cNvPicPr>
          <p:nvPr userDrawn="1"/>
        </p:nvPicPr>
        <p:blipFill>
          <a:blip r:embed="rId4" cstate="print"/>
          <a:srcRect/>
          <a:stretch>
            <a:fillRect/>
          </a:stretch>
        </p:blipFill>
        <p:spPr bwMode="auto">
          <a:xfrm>
            <a:off x="7451725" y="6343650"/>
            <a:ext cx="1508125" cy="482600"/>
          </a:xfrm>
          <a:prstGeom prst="rect">
            <a:avLst/>
          </a:prstGeom>
          <a:noFill/>
          <a:ln w="9525">
            <a:noFill/>
            <a:miter lim="800000"/>
            <a:headEnd/>
            <a:tailEnd/>
          </a:ln>
        </p:spPr>
      </p:pic>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0"/>
          </p:nvPr>
        </p:nvSpPr>
        <p:spPr/>
        <p:txBody>
          <a:bodyPr/>
          <a:lstStyle>
            <a:lvl1pPr>
              <a:defRPr/>
            </a:lvl1pPr>
          </a:lstStyle>
          <a:p>
            <a:pPr>
              <a:defRPr/>
            </a:pPr>
            <a:fld id="{ABCF81FF-8B40-43B7-8C3C-274E852E18DD}" type="datetime1">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9" name="Dian numeron paikkamerkki 5"/>
          <p:cNvSpPr>
            <a:spLocks noGrp="1"/>
          </p:cNvSpPr>
          <p:nvPr>
            <p:ph type="sldNum" sz="quarter" idx="12"/>
          </p:nvPr>
        </p:nvSpPr>
        <p:spPr/>
        <p:txBody>
          <a:bodyPr/>
          <a:lstStyle>
            <a:lvl1pPr>
              <a:defRPr/>
            </a:lvl1pPr>
          </a:lstStyle>
          <a:p>
            <a:pPr>
              <a:defRPr/>
            </a:pPr>
            <a:fld id="{7BE29738-8A50-4E36-B680-56A1B8ECC31C}" type="slidenum">
              <a:rPr lang="fi-FI"/>
              <a:pPr>
                <a:defRPr/>
              </a:pPr>
              <a:t>‹#›</a:t>
            </a:fld>
            <a:endParaRPr lang="fi-FI"/>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Kuvallinen otsikkodia">
    <p:spTree>
      <p:nvGrpSpPr>
        <p:cNvPr id="1" name=""/>
        <p:cNvGrpSpPr/>
        <p:nvPr/>
      </p:nvGrpSpPr>
      <p:grpSpPr>
        <a:xfrm>
          <a:off x="0" y="0"/>
          <a:ext cx="0" cy="0"/>
          <a:chOff x="0" y="0"/>
          <a:chExt cx="0" cy="0"/>
        </a:xfrm>
      </p:grpSpPr>
      <p:pic>
        <p:nvPicPr>
          <p:cNvPr id="4" name="Kuva 7" descr="Suomen_Yrittajat_logo_rgb.png"/>
          <p:cNvPicPr>
            <a:picLocks noChangeAspect="1"/>
          </p:cNvPicPr>
          <p:nvPr userDrawn="1"/>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pic>
        <p:nvPicPr>
          <p:cNvPr id="5" name="Kuvan paikkamerkki 5"/>
          <p:cNvPicPr>
            <a:picLocks noChangeAspect="1"/>
          </p:cNvPicPr>
          <p:nvPr userDrawn="1"/>
        </p:nvPicPr>
        <p:blipFill>
          <a:blip r:embed="rId3" cstate="print"/>
          <a:srcRect l="3168" r="3168"/>
          <a:stretch>
            <a:fillRect/>
          </a:stretch>
        </p:blipFill>
        <p:spPr bwMode="auto">
          <a:xfrm>
            <a:off x="-36513" y="-1588"/>
            <a:ext cx="9144001" cy="3429001"/>
          </a:xfrm>
          <a:prstGeom prst="rect">
            <a:avLst/>
          </a:prstGeom>
          <a:noFill/>
          <a:ln w="9525">
            <a:noFill/>
            <a:miter lim="800000"/>
            <a:headEnd/>
            <a:tailEnd/>
          </a:ln>
        </p:spPr>
      </p:pic>
      <p:pic>
        <p:nvPicPr>
          <p:cNvPr id="6" name="Kuva 10"/>
          <p:cNvPicPr>
            <a:picLocks noChangeAspect="1"/>
          </p:cNvPicPr>
          <p:nvPr userDrawn="1"/>
        </p:nvPicPr>
        <p:blipFill>
          <a:blip r:embed="rId4" cstate="print"/>
          <a:srcRect/>
          <a:stretch>
            <a:fillRect/>
          </a:stretch>
        </p:blipFill>
        <p:spPr bwMode="auto">
          <a:xfrm>
            <a:off x="7451725" y="6343650"/>
            <a:ext cx="1508125" cy="482600"/>
          </a:xfrm>
          <a:prstGeom prst="rect">
            <a:avLst/>
          </a:prstGeom>
          <a:noFill/>
          <a:ln w="9525">
            <a:noFill/>
            <a:miter lim="800000"/>
            <a:headEnd/>
            <a:tailEnd/>
          </a:ln>
        </p:spPr>
      </p:pic>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0"/>
          </p:nvPr>
        </p:nvSpPr>
        <p:spPr/>
        <p:txBody>
          <a:bodyPr/>
          <a:lstStyle>
            <a:lvl1pPr>
              <a:defRPr/>
            </a:lvl1pPr>
          </a:lstStyle>
          <a:p>
            <a:pPr>
              <a:defRPr/>
            </a:pPr>
            <a:fld id="{D05ACECD-E61D-4129-91D3-7E38D415F310}" type="datetime1">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9" name="Dian numeron paikkamerkki 5"/>
          <p:cNvSpPr>
            <a:spLocks noGrp="1"/>
          </p:cNvSpPr>
          <p:nvPr>
            <p:ph type="sldNum" sz="quarter" idx="12"/>
          </p:nvPr>
        </p:nvSpPr>
        <p:spPr/>
        <p:txBody>
          <a:bodyPr/>
          <a:lstStyle>
            <a:lvl1pPr>
              <a:defRPr/>
            </a:lvl1pPr>
          </a:lstStyle>
          <a:p>
            <a:pPr>
              <a:defRPr/>
            </a:pPr>
            <a:fld id="{1413E69E-AA3D-4192-A8F8-8E720964887F}" type="slidenum">
              <a:rPr lang="fi-FI"/>
              <a:pPr>
                <a:defRPr/>
              </a:pPr>
              <a:t>‹#›</a:t>
            </a:fld>
            <a:endParaRPr lang="fi-FI"/>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_Kuvallinen otsikkodia">
    <p:spTree>
      <p:nvGrpSpPr>
        <p:cNvPr id="1" name=""/>
        <p:cNvGrpSpPr/>
        <p:nvPr/>
      </p:nvGrpSpPr>
      <p:grpSpPr>
        <a:xfrm>
          <a:off x="0" y="0"/>
          <a:ext cx="0" cy="0"/>
          <a:chOff x="0" y="0"/>
          <a:chExt cx="0" cy="0"/>
        </a:xfrm>
      </p:grpSpPr>
      <p:pic>
        <p:nvPicPr>
          <p:cNvPr id="4" name="Kuva 7" descr="Suomen_Yrittajat_logo_rgb.png"/>
          <p:cNvPicPr>
            <a:picLocks noChangeAspect="1"/>
          </p:cNvPicPr>
          <p:nvPr userDrawn="1"/>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pic>
        <p:nvPicPr>
          <p:cNvPr id="5" name="Kuvan paikkamerkki 4"/>
          <p:cNvPicPr>
            <a:picLocks noChangeAspect="1"/>
          </p:cNvPicPr>
          <p:nvPr userDrawn="1"/>
        </p:nvPicPr>
        <p:blipFill>
          <a:blip r:embed="rId3" cstate="print"/>
          <a:srcRect t="21805" b="21805"/>
          <a:stretch>
            <a:fillRect/>
          </a:stretch>
        </p:blipFill>
        <p:spPr bwMode="auto">
          <a:xfrm>
            <a:off x="0" y="0"/>
            <a:ext cx="9144000" cy="3429000"/>
          </a:xfrm>
          <a:prstGeom prst="rect">
            <a:avLst/>
          </a:prstGeom>
          <a:noFill/>
          <a:ln w="9525">
            <a:noFill/>
            <a:miter lim="800000"/>
            <a:headEnd/>
            <a:tailEnd/>
          </a:ln>
        </p:spPr>
      </p:pic>
      <p:pic>
        <p:nvPicPr>
          <p:cNvPr id="6" name="Kuva 10"/>
          <p:cNvPicPr>
            <a:picLocks noChangeAspect="1"/>
          </p:cNvPicPr>
          <p:nvPr userDrawn="1"/>
        </p:nvPicPr>
        <p:blipFill>
          <a:blip r:embed="rId4" cstate="print"/>
          <a:srcRect/>
          <a:stretch>
            <a:fillRect/>
          </a:stretch>
        </p:blipFill>
        <p:spPr bwMode="auto">
          <a:xfrm>
            <a:off x="7451725" y="6343650"/>
            <a:ext cx="1508125" cy="482600"/>
          </a:xfrm>
          <a:prstGeom prst="rect">
            <a:avLst/>
          </a:prstGeom>
          <a:noFill/>
          <a:ln w="9525">
            <a:noFill/>
            <a:miter lim="800000"/>
            <a:headEnd/>
            <a:tailEnd/>
          </a:ln>
        </p:spPr>
      </p:pic>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0"/>
          </p:nvPr>
        </p:nvSpPr>
        <p:spPr/>
        <p:txBody>
          <a:bodyPr/>
          <a:lstStyle>
            <a:lvl1pPr>
              <a:defRPr/>
            </a:lvl1pPr>
          </a:lstStyle>
          <a:p>
            <a:pPr>
              <a:defRPr/>
            </a:pPr>
            <a:fld id="{5FDC1FD4-4F92-4C19-AC1D-911F4850281E}" type="datetime1">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9" name="Dian numeron paikkamerkki 5"/>
          <p:cNvSpPr>
            <a:spLocks noGrp="1"/>
          </p:cNvSpPr>
          <p:nvPr>
            <p:ph type="sldNum" sz="quarter" idx="12"/>
          </p:nvPr>
        </p:nvSpPr>
        <p:spPr/>
        <p:txBody>
          <a:bodyPr/>
          <a:lstStyle>
            <a:lvl1pPr>
              <a:defRPr/>
            </a:lvl1pPr>
          </a:lstStyle>
          <a:p>
            <a:pPr>
              <a:defRPr/>
            </a:pPr>
            <a:fld id="{5AD02E03-B72F-437E-9A56-BF69E20860B6}" type="slidenum">
              <a:rPr lang="fi-FI"/>
              <a:pPr>
                <a:defRPr/>
              </a:pPr>
              <a:t>‹#›</a:t>
            </a:fld>
            <a:endParaRPr lang="fi-FI"/>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4_Kuvallinen otsikkodia">
    <p:spTree>
      <p:nvGrpSpPr>
        <p:cNvPr id="1" name=""/>
        <p:cNvGrpSpPr/>
        <p:nvPr/>
      </p:nvGrpSpPr>
      <p:grpSpPr>
        <a:xfrm>
          <a:off x="0" y="0"/>
          <a:ext cx="0" cy="0"/>
          <a:chOff x="0" y="0"/>
          <a:chExt cx="0" cy="0"/>
        </a:xfrm>
      </p:grpSpPr>
      <p:pic>
        <p:nvPicPr>
          <p:cNvPr id="4" name="Kuva 7" descr="Suomen_Yrittajat_logo_rgb.png"/>
          <p:cNvPicPr>
            <a:picLocks noChangeAspect="1"/>
          </p:cNvPicPr>
          <p:nvPr userDrawn="1"/>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pic>
        <p:nvPicPr>
          <p:cNvPr id="5" name="Kuvan paikkamerkki 7"/>
          <p:cNvPicPr>
            <a:picLocks noChangeAspect="1"/>
          </p:cNvPicPr>
          <p:nvPr userDrawn="1"/>
        </p:nvPicPr>
        <p:blipFill>
          <a:blip r:embed="rId3" cstate="print"/>
          <a:srcRect t="22015" b="22015"/>
          <a:stretch>
            <a:fillRect/>
          </a:stretch>
        </p:blipFill>
        <p:spPr bwMode="auto">
          <a:xfrm>
            <a:off x="0" y="-17463"/>
            <a:ext cx="9144000" cy="3429001"/>
          </a:xfrm>
          <a:prstGeom prst="rect">
            <a:avLst/>
          </a:prstGeom>
          <a:noFill/>
          <a:ln w="9525">
            <a:noFill/>
            <a:miter lim="800000"/>
            <a:headEnd/>
            <a:tailEnd/>
          </a:ln>
        </p:spPr>
      </p:pic>
      <p:pic>
        <p:nvPicPr>
          <p:cNvPr id="6" name="Kuva 10"/>
          <p:cNvPicPr>
            <a:picLocks noChangeAspect="1"/>
          </p:cNvPicPr>
          <p:nvPr userDrawn="1"/>
        </p:nvPicPr>
        <p:blipFill>
          <a:blip r:embed="rId4" cstate="print"/>
          <a:srcRect/>
          <a:stretch>
            <a:fillRect/>
          </a:stretch>
        </p:blipFill>
        <p:spPr bwMode="auto">
          <a:xfrm>
            <a:off x="7451725" y="6343650"/>
            <a:ext cx="1508125" cy="482600"/>
          </a:xfrm>
          <a:prstGeom prst="rect">
            <a:avLst/>
          </a:prstGeom>
          <a:noFill/>
          <a:ln w="9525">
            <a:noFill/>
            <a:miter lim="800000"/>
            <a:headEnd/>
            <a:tailEnd/>
          </a:ln>
        </p:spPr>
      </p:pic>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0"/>
          </p:nvPr>
        </p:nvSpPr>
        <p:spPr/>
        <p:txBody>
          <a:bodyPr/>
          <a:lstStyle>
            <a:lvl1pPr>
              <a:defRPr/>
            </a:lvl1pPr>
          </a:lstStyle>
          <a:p>
            <a:pPr>
              <a:defRPr/>
            </a:pPr>
            <a:fld id="{A7538A1D-7759-4CDB-B443-7F1446B0E841}" type="datetime1">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9" name="Dian numeron paikkamerkki 5"/>
          <p:cNvSpPr>
            <a:spLocks noGrp="1"/>
          </p:cNvSpPr>
          <p:nvPr>
            <p:ph type="sldNum" sz="quarter" idx="12"/>
          </p:nvPr>
        </p:nvSpPr>
        <p:spPr/>
        <p:txBody>
          <a:bodyPr/>
          <a:lstStyle>
            <a:lvl1pPr>
              <a:defRPr/>
            </a:lvl1pPr>
          </a:lstStyle>
          <a:p>
            <a:pPr>
              <a:defRPr/>
            </a:pPr>
            <a:fld id="{760C7824-6793-44A4-9D89-AB4424488015}" type="slidenum">
              <a:rPr lang="fi-FI"/>
              <a:pPr>
                <a:defRPr/>
              </a:pPr>
              <a:t>‹#›</a:t>
            </a:fld>
            <a:endParaRPr lang="fi-FI"/>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5_Kuvallinen otsikkodia">
    <p:spTree>
      <p:nvGrpSpPr>
        <p:cNvPr id="1" name=""/>
        <p:cNvGrpSpPr/>
        <p:nvPr/>
      </p:nvGrpSpPr>
      <p:grpSpPr>
        <a:xfrm>
          <a:off x="0" y="0"/>
          <a:ext cx="0" cy="0"/>
          <a:chOff x="0" y="0"/>
          <a:chExt cx="0" cy="0"/>
        </a:xfrm>
      </p:grpSpPr>
      <p:pic>
        <p:nvPicPr>
          <p:cNvPr id="4" name="Kuva 7" descr="Suomen_Yrittajat_logo_rgb.png"/>
          <p:cNvPicPr>
            <a:picLocks noChangeAspect="1"/>
          </p:cNvPicPr>
          <p:nvPr userDrawn="1"/>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pic>
        <p:nvPicPr>
          <p:cNvPr id="5" name="Kuvan paikkamerkki 5"/>
          <p:cNvPicPr>
            <a:picLocks noChangeAspect="1"/>
          </p:cNvPicPr>
          <p:nvPr userDrawn="1"/>
        </p:nvPicPr>
        <p:blipFill>
          <a:blip r:embed="rId3" cstate="print"/>
          <a:srcRect t="21698" b="21698"/>
          <a:stretch>
            <a:fillRect/>
          </a:stretch>
        </p:blipFill>
        <p:spPr bwMode="auto">
          <a:xfrm>
            <a:off x="0" y="0"/>
            <a:ext cx="9144000" cy="3429000"/>
          </a:xfrm>
          <a:prstGeom prst="rect">
            <a:avLst/>
          </a:prstGeom>
          <a:noFill/>
          <a:ln w="9525">
            <a:noFill/>
            <a:miter lim="800000"/>
            <a:headEnd/>
            <a:tailEnd/>
          </a:ln>
        </p:spPr>
      </p:pic>
      <p:pic>
        <p:nvPicPr>
          <p:cNvPr id="6" name="Kuva 10"/>
          <p:cNvPicPr>
            <a:picLocks noChangeAspect="1"/>
          </p:cNvPicPr>
          <p:nvPr userDrawn="1"/>
        </p:nvPicPr>
        <p:blipFill>
          <a:blip r:embed="rId4" cstate="print"/>
          <a:srcRect/>
          <a:stretch>
            <a:fillRect/>
          </a:stretch>
        </p:blipFill>
        <p:spPr bwMode="auto">
          <a:xfrm>
            <a:off x="7451725" y="6343650"/>
            <a:ext cx="1508125" cy="482600"/>
          </a:xfrm>
          <a:prstGeom prst="rect">
            <a:avLst/>
          </a:prstGeom>
          <a:noFill/>
          <a:ln w="9525">
            <a:noFill/>
            <a:miter lim="800000"/>
            <a:headEnd/>
            <a:tailEnd/>
          </a:ln>
        </p:spPr>
      </p:pic>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0"/>
          </p:nvPr>
        </p:nvSpPr>
        <p:spPr/>
        <p:txBody>
          <a:bodyPr/>
          <a:lstStyle>
            <a:lvl1pPr>
              <a:defRPr/>
            </a:lvl1pPr>
          </a:lstStyle>
          <a:p>
            <a:pPr>
              <a:defRPr/>
            </a:pPr>
            <a:fld id="{8AA4F226-0B05-4920-ADF1-C894E739419E}" type="datetime1">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9" name="Dian numeron paikkamerkki 5"/>
          <p:cNvSpPr>
            <a:spLocks noGrp="1"/>
          </p:cNvSpPr>
          <p:nvPr>
            <p:ph type="sldNum" sz="quarter" idx="12"/>
          </p:nvPr>
        </p:nvSpPr>
        <p:spPr/>
        <p:txBody>
          <a:bodyPr/>
          <a:lstStyle>
            <a:lvl1pPr>
              <a:defRPr/>
            </a:lvl1pPr>
          </a:lstStyle>
          <a:p>
            <a:pPr>
              <a:defRPr/>
            </a:pPr>
            <a:fld id="{E6AB59D8-7797-431A-A726-D4CB478DF786}" type="slidenum">
              <a:rPr lang="fi-FI"/>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Kuvallinen otsikkodia">
    <p:spTree>
      <p:nvGrpSpPr>
        <p:cNvPr id="1" name=""/>
        <p:cNvGrpSpPr/>
        <p:nvPr/>
      </p:nvGrpSpPr>
      <p:grpSpPr>
        <a:xfrm>
          <a:off x="0" y="0"/>
          <a:ext cx="0" cy="0"/>
          <a:chOff x="0" y="0"/>
          <a:chExt cx="0" cy="0"/>
        </a:xfrm>
      </p:grpSpPr>
      <p:pic>
        <p:nvPicPr>
          <p:cNvPr id="4" name="Kuva 7" descr="Suomen_Yrittajat_logo_rgb.png"/>
          <p:cNvPicPr>
            <a:picLocks noChangeAspect="1"/>
          </p:cNvPicPr>
          <p:nvPr/>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pic>
        <p:nvPicPr>
          <p:cNvPr id="5" name="Kuvan paikkamerkki 4"/>
          <p:cNvPicPr>
            <a:picLocks noChangeAspect="1"/>
          </p:cNvPicPr>
          <p:nvPr userDrawn="1"/>
        </p:nvPicPr>
        <p:blipFill>
          <a:blip r:embed="rId3" cstate="print"/>
          <a:srcRect t="21881" b="21881"/>
          <a:stretch>
            <a:fillRect/>
          </a:stretch>
        </p:blipFill>
        <p:spPr bwMode="auto">
          <a:xfrm>
            <a:off x="0" y="-117475"/>
            <a:ext cx="9144000" cy="3429000"/>
          </a:xfrm>
          <a:prstGeom prst="rect">
            <a:avLst/>
          </a:prstGeom>
          <a:noFill/>
          <a:ln w="9525">
            <a:noFill/>
            <a:miter lim="800000"/>
            <a:headEnd/>
            <a:tailEnd/>
          </a:ln>
        </p:spPr>
      </p:pic>
      <p:pic>
        <p:nvPicPr>
          <p:cNvPr id="6" name="Kuva 10"/>
          <p:cNvPicPr>
            <a:picLocks noChangeAspect="1"/>
          </p:cNvPicPr>
          <p:nvPr userDrawn="1"/>
        </p:nvPicPr>
        <p:blipFill>
          <a:blip r:embed="rId4" cstate="print"/>
          <a:srcRect/>
          <a:stretch>
            <a:fillRect/>
          </a:stretch>
        </p:blipFill>
        <p:spPr bwMode="auto">
          <a:xfrm>
            <a:off x="7451725" y="6343650"/>
            <a:ext cx="1508125" cy="482600"/>
          </a:xfrm>
          <a:prstGeom prst="rect">
            <a:avLst/>
          </a:prstGeom>
          <a:noFill/>
          <a:ln w="9525">
            <a:noFill/>
            <a:miter lim="800000"/>
            <a:headEnd/>
            <a:tailEnd/>
          </a:ln>
        </p:spPr>
      </p:pic>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0"/>
          </p:nvPr>
        </p:nvSpPr>
        <p:spPr/>
        <p:txBody>
          <a:bodyPr/>
          <a:lstStyle>
            <a:lvl1pPr>
              <a:defRPr/>
            </a:lvl1pPr>
          </a:lstStyle>
          <a:p>
            <a:pPr>
              <a:defRPr/>
            </a:pPr>
            <a:fld id="{5BBB9DF8-C6BE-4381-97FA-97349CE5BBE0}" type="datetime1">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9" name="Dian numeron paikkamerkki 5"/>
          <p:cNvSpPr>
            <a:spLocks noGrp="1"/>
          </p:cNvSpPr>
          <p:nvPr>
            <p:ph type="sldNum" sz="quarter" idx="12"/>
          </p:nvPr>
        </p:nvSpPr>
        <p:spPr/>
        <p:txBody>
          <a:bodyPr/>
          <a:lstStyle>
            <a:lvl1pPr>
              <a:defRPr/>
            </a:lvl1pPr>
          </a:lstStyle>
          <a:p>
            <a:pPr>
              <a:defRPr/>
            </a:pPr>
            <a:fld id="{6A0818AD-3737-45AD-9847-6EEAB47656F3}" type="slidenum">
              <a:rPr lang="fi-FI"/>
              <a:pPr>
                <a:defRPr/>
              </a:pPr>
              <a:t>‹#›</a:t>
            </a:fld>
            <a:endParaRPr lang="fi-FI"/>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6_Kuvallinen otsikkodia">
    <p:spTree>
      <p:nvGrpSpPr>
        <p:cNvPr id="1" name=""/>
        <p:cNvGrpSpPr/>
        <p:nvPr/>
      </p:nvGrpSpPr>
      <p:grpSpPr>
        <a:xfrm>
          <a:off x="0" y="0"/>
          <a:ext cx="0" cy="0"/>
          <a:chOff x="0" y="0"/>
          <a:chExt cx="0" cy="0"/>
        </a:xfrm>
      </p:grpSpPr>
      <p:pic>
        <p:nvPicPr>
          <p:cNvPr id="4" name="Kuva 7" descr="Suomen_Yrittajat_logo_rgb.png"/>
          <p:cNvPicPr>
            <a:picLocks noChangeAspect="1"/>
          </p:cNvPicPr>
          <p:nvPr userDrawn="1"/>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pic>
        <p:nvPicPr>
          <p:cNvPr id="5" name="Kuvan paikkamerkki 4"/>
          <p:cNvPicPr>
            <a:picLocks noChangeAspect="1"/>
          </p:cNvPicPr>
          <p:nvPr userDrawn="1"/>
        </p:nvPicPr>
        <p:blipFill>
          <a:blip r:embed="rId3" cstate="print"/>
          <a:srcRect t="15987" b="15987"/>
          <a:stretch>
            <a:fillRect/>
          </a:stretch>
        </p:blipFill>
        <p:spPr bwMode="auto">
          <a:xfrm>
            <a:off x="0" y="-11113"/>
            <a:ext cx="9144000" cy="3429001"/>
          </a:xfrm>
          <a:prstGeom prst="rect">
            <a:avLst/>
          </a:prstGeom>
          <a:noFill/>
          <a:ln w="9525">
            <a:noFill/>
            <a:miter lim="800000"/>
            <a:headEnd/>
            <a:tailEnd/>
          </a:ln>
        </p:spPr>
      </p:pic>
      <p:pic>
        <p:nvPicPr>
          <p:cNvPr id="6" name="Kuva 10"/>
          <p:cNvPicPr>
            <a:picLocks noChangeAspect="1"/>
          </p:cNvPicPr>
          <p:nvPr userDrawn="1"/>
        </p:nvPicPr>
        <p:blipFill>
          <a:blip r:embed="rId4" cstate="print"/>
          <a:srcRect/>
          <a:stretch>
            <a:fillRect/>
          </a:stretch>
        </p:blipFill>
        <p:spPr bwMode="auto">
          <a:xfrm>
            <a:off x="7451725" y="6343650"/>
            <a:ext cx="1508125" cy="482600"/>
          </a:xfrm>
          <a:prstGeom prst="rect">
            <a:avLst/>
          </a:prstGeom>
          <a:noFill/>
          <a:ln w="9525">
            <a:noFill/>
            <a:miter lim="800000"/>
            <a:headEnd/>
            <a:tailEnd/>
          </a:ln>
        </p:spPr>
      </p:pic>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0"/>
          </p:nvPr>
        </p:nvSpPr>
        <p:spPr/>
        <p:txBody>
          <a:bodyPr/>
          <a:lstStyle>
            <a:lvl1pPr>
              <a:defRPr/>
            </a:lvl1pPr>
          </a:lstStyle>
          <a:p>
            <a:pPr>
              <a:defRPr/>
            </a:pPr>
            <a:fld id="{4E8C9FAF-18CF-4038-B189-6BF8B520E9A4}" type="datetime1">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9" name="Dian numeron paikkamerkki 5"/>
          <p:cNvSpPr>
            <a:spLocks noGrp="1"/>
          </p:cNvSpPr>
          <p:nvPr>
            <p:ph type="sldNum" sz="quarter" idx="12"/>
          </p:nvPr>
        </p:nvSpPr>
        <p:spPr/>
        <p:txBody>
          <a:bodyPr/>
          <a:lstStyle>
            <a:lvl1pPr>
              <a:defRPr/>
            </a:lvl1pPr>
          </a:lstStyle>
          <a:p>
            <a:pPr>
              <a:defRPr/>
            </a:pPr>
            <a:fld id="{E1DDA2B0-BBA2-45E6-9025-53D71F40F453}" type="slidenum">
              <a:rPr lang="fi-FI"/>
              <a:pPr>
                <a:defRPr/>
              </a:pPr>
              <a:t>‹#›</a:t>
            </a:fld>
            <a:endParaRPr lang="fi-FI"/>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7_Kuvallinen otsikkodia">
    <p:spTree>
      <p:nvGrpSpPr>
        <p:cNvPr id="1" name=""/>
        <p:cNvGrpSpPr/>
        <p:nvPr/>
      </p:nvGrpSpPr>
      <p:grpSpPr>
        <a:xfrm>
          <a:off x="0" y="0"/>
          <a:ext cx="0" cy="0"/>
          <a:chOff x="0" y="0"/>
          <a:chExt cx="0" cy="0"/>
        </a:xfrm>
      </p:grpSpPr>
      <p:pic>
        <p:nvPicPr>
          <p:cNvPr id="4" name="Kuva 7" descr="Suomen_Yrittajat_logo_rgb.png"/>
          <p:cNvPicPr>
            <a:picLocks noChangeAspect="1"/>
          </p:cNvPicPr>
          <p:nvPr userDrawn="1"/>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pic>
        <p:nvPicPr>
          <p:cNvPr id="5" name="Kuvan paikkamerkki 5"/>
          <p:cNvPicPr>
            <a:picLocks noChangeAspect="1"/>
          </p:cNvPicPr>
          <p:nvPr userDrawn="1"/>
        </p:nvPicPr>
        <p:blipFill>
          <a:blip r:embed="rId3" cstate="print"/>
          <a:srcRect t="26875" b="26875"/>
          <a:stretch>
            <a:fillRect/>
          </a:stretch>
        </p:blipFill>
        <p:spPr bwMode="auto">
          <a:xfrm>
            <a:off x="0" y="0"/>
            <a:ext cx="9144000" cy="3429000"/>
          </a:xfrm>
          <a:prstGeom prst="rect">
            <a:avLst/>
          </a:prstGeom>
          <a:noFill/>
          <a:ln w="9525">
            <a:noFill/>
            <a:miter lim="800000"/>
            <a:headEnd/>
            <a:tailEnd/>
          </a:ln>
        </p:spPr>
      </p:pic>
      <p:pic>
        <p:nvPicPr>
          <p:cNvPr id="6" name="Kuva 10"/>
          <p:cNvPicPr>
            <a:picLocks noChangeAspect="1"/>
          </p:cNvPicPr>
          <p:nvPr userDrawn="1"/>
        </p:nvPicPr>
        <p:blipFill>
          <a:blip r:embed="rId4" cstate="print"/>
          <a:srcRect/>
          <a:stretch>
            <a:fillRect/>
          </a:stretch>
        </p:blipFill>
        <p:spPr bwMode="auto">
          <a:xfrm>
            <a:off x="7451725" y="6343650"/>
            <a:ext cx="1508125" cy="482600"/>
          </a:xfrm>
          <a:prstGeom prst="rect">
            <a:avLst/>
          </a:prstGeom>
          <a:noFill/>
          <a:ln w="9525">
            <a:noFill/>
            <a:miter lim="800000"/>
            <a:headEnd/>
            <a:tailEnd/>
          </a:ln>
        </p:spPr>
      </p:pic>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0"/>
          </p:nvPr>
        </p:nvSpPr>
        <p:spPr/>
        <p:txBody>
          <a:bodyPr/>
          <a:lstStyle>
            <a:lvl1pPr>
              <a:defRPr/>
            </a:lvl1pPr>
          </a:lstStyle>
          <a:p>
            <a:pPr>
              <a:defRPr/>
            </a:pPr>
            <a:fld id="{96A51EB7-6CBF-4F18-A5AB-4B019F71750F}" type="datetime1">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9" name="Dian numeron paikkamerkki 5"/>
          <p:cNvSpPr>
            <a:spLocks noGrp="1"/>
          </p:cNvSpPr>
          <p:nvPr>
            <p:ph type="sldNum" sz="quarter" idx="12"/>
          </p:nvPr>
        </p:nvSpPr>
        <p:spPr/>
        <p:txBody>
          <a:bodyPr/>
          <a:lstStyle>
            <a:lvl1pPr>
              <a:defRPr/>
            </a:lvl1pPr>
          </a:lstStyle>
          <a:p>
            <a:pPr>
              <a:defRPr/>
            </a:pPr>
            <a:fld id="{76201D89-6087-489A-9EAD-5BEDA2313309}" type="slidenum">
              <a:rPr lang="fi-FI"/>
              <a:pPr>
                <a:defRPr/>
              </a:pPr>
              <a:t>‹#›</a:t>
            </a:fld>
            <a:endParaRPr lang="fi-FI"/>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8_Kuvallinen otsikkodia">
    <p:spTree>
      <p:nvGrpSpPr>
        <p:cNvPr id="1" name=""/>
        <p:cNvGrpSpPr/>
        <p:nvPr/>
      </p:nvGrpSpPr>
      <p:grpSpPr>
        <a:xfrm>
          <a:off x="0" y="0"/>
          <a:ext cx="0" cy="0"/>
          <a:chOff x="0" y="0"/>
          <a:chExt cx="0" cy="0"/>
        </a:xfrm>
      </p:grpSpPr>
      <p:pic>
        <p:nvPicPr>
          <p:cNvPr id="4" name="Kuva 7" descr="Suomen_Yrittajat_logo_rgb.png"/>
          <p:cNvPicPr>
            <a:picLocks noChangeAspect="1"/>
          </p:cNvPicPr>
          <p:nvPr userDrawn="1"/>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pic>
        <p:nvPicPr>
          <p:cNvPr id="5" name="Kuvan paikkamerkki 4"/>
          <p:cNvPicPr>
            <a:picLocks noChangeAspect="1"/>
          </p:cNvPicPr>
          <p:nvPr userDrawn="1"/>
        </p:nvPicPr>
        <p:blipFill>
          <a:blip r:embed="rId3" cstate="print"/>
          <a:srcRect t="24706" b="24706"/>
          <a:stretch>
            <a:fillRect/>
          </a:stretch>
        </p:blipFill>
        <p:spPr bwMode="auto">
          <a:xfrm>
            <a:off x="0" y="0"/>
            <a:ext cx="9144000" cy="3429000"/>
          </a:xfrm>
          <a:prstGeom prst="rect">
            <a:avLst/>
          </a:prstGeom>
          <a:noFill/>
          <a:ln w="9525">
            <a:noFill/>
            <a:miter lim="800000"/>
            <a:headEnd/>
            <a:tailEnd/>
          </a:ln>
        </p:spPr>
      </p:pic>
      <p:pic>
        <p:nvPicPr>
          <p:cNvPr id="6" name="Kuva 10"/>
          <p:cNvPicPr>
            <a:picLocks noChangeAspect="1"/>
          </p:cNvPicPr>
          <p:nvPr userDrawn="1"/>
        </p:nvPicPr>
        <p:blipFill>
          <a:blip r:embed="rId4" cstate="print"/>
          <a:srcRect/>
          <a:stretch>
            <a:fillRect/>
          </a:stretch>
        </p:blipFill>
        <p:spPr bwMode="auto">
          <a:xfrm>
            <a:off x="7451725" y="6343650"/>
            <a:ext cx="1508125" cy="482600"/>
          </a:xfrm>
          <a:prstGeom prst="rect">
            <a:avLst/>
          </a:prstGeom>
          <a:noFill/>
          <a:ln w="9525">
            <a:noFill/>
            <a:miter lim="800000"/>
            <a:headEnd/>
            <a:tailEnd/>
          </a:ln>
        </p:spPr>
      </p:pic>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0"/>
          </p:nvPr>
        </p:nvSpPr>
        <p:spPr/>
        <p:txBody>
          <a:bodyPr/>
          <a:lstStyle>
            <a:lvl1pPr>
              <a:defRPr/>
            </a:lvl1pPr>
          </a:lstStyle>
          <a:p>
            <a:pPr>
              <a:defRPr/>
            </a:pPr>
            <a:fld id="{EA8F525F-7EED-48EF-BF3B-EF2430F574F2}" type="datetime1">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9" name="Dian numeron paikkamerkki 5"/>
          <p:cNvSpPr>
            <a:spLocks noGrp="1"/>
          </p:cNvSpPr>
          <p:nvPr>
            <p:ph type="sldNum" sz="quarter" idx="12"/>
          </p:nvPr>
        </p:nvSpPr>
        <p:spPr/>
        <p:txBody>
          <a:bodyPr/>
          <a:lstStyle>
            <a:lvl1pPr>
              <a:defRPr/>
            </a:lvl1pPr>
          </a:lstStyle>
          <a:p>
            <a:pPr>
              <a:defRPr/>
            </a:pPr>
            <a:fld id="{D482AC9A-6A91-4548-9BA3-722A89D2185F}" type="slidenum">
              <a:rPr lang="fi-FI"/>
              <a:pPr>
                <a:defRPr/>
              </a:pPr>
              <a:t>‹#›</a:t>
            </a:fld>
            <a:endParaRPr lang="fi-FI"/>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9_Kuvallinen otsikkodia">
    <p:spTree>
      <p:nvGrpSpPr>
        <p:cNvPr id="1" name=""/>
        <p:cNvGrpSpPr/>
        <p:nvPr/>
      </p:nvGrpSpPr>
      <p:grpSpPr>
        <a:xfrm>
          <a:off x="0" y="0"/>
          <a:ext cx="0" cy="0"/>
          <a:chOff x="0" y="0"/>
          <a:chExt cx="0" cy="0"/>
        </a:xfrm>
      </p:grpSpPr>
      <p:pic>
        <p:nvPicPr>
          <p:cNvPr id="4" name="Kuva 7" descr="Suomen_Yrittajat_logo_rgb.png"/>
          <p:cNvPicPr>
            <a:picLocks noChangeAspect="1"/>
          </p:cNvPicPr>
          <p:nvPr userDrawn="1"/>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pic>
        <p:nvPicPr>
          <p:cNvPr id="5" name="Kuvan paikkamerkki 4"/>
          <p:cNvPicPr>
            <a:picLocks noChangeAspect="1"/>
          </p:cNvPicPr>
          <p:nvPr userDrawn="1"/>
        </p:nvPicPr>
        <p:blipFill>
          <a:blip r:embed="rId3" cstate="print"/>
          <a:srcRect t="21857" b="21857"/>
          <a:stretch>
            <a:fillRect/>
          </a:stretch>
        </p:blipFill>
        <p:spPr bwMode="auto">
          <a:xfrm>
            <a:off x="0" y="0"/>
            <a:ext cx="9144000" cy="3429000"/>
          </a:xfrm>
          <a:prstGeom prst="rect">
            <a:avLst/>
          </a:prstGeom>
          <a:noFill/>
          <a:ln w="9525">
            <a:noFill/>
            <a:miter lim="800000"/>
            <a:headEnd/>
            <a:tailEnd/>
          </a:ln>
        </p:spPr>
      </p:pic>
      <p:pic>
        <p:nvPicPr>
          <p:cNvPr id="6" name="Kuva 10"/>
          <p:cNvPicPr>
            <a:picLocks noChangeAspect="1"/>
          </p:cNvPicPr>
          <p:nvPr userDrawn="1"/>
        </p:nvPicPr>
        <p:blipFill>
          <a:blip r:embed="rId4" cstate="print"/>
          <a:srcRect/>
          <a:stretch>
            <a:fillRect/>
          </a:stretch>
        </p:blipFill>
        <p:spPr bwMode="auto">
          <a:xfrm>
            <a:off x="7451725" y="6343650"/>
            <a:ext cx="1508125" cy="482600"/>
          </a:xfrm>
          <a:prstGeom prst="rect">
            <a:avLst/>
          </a:prstGeom>
          <a:noFill/>
          <a:ln w="9525">
            <a:noFill/>
            <a:miter lim="800000"/>
            <a:headEnd/>
            <a:tailEnd/>
          </a:ln>
        </p:spPr>
      </p:pic>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0"/>
          </p:nvPr>
        </p:nvSpPr>
        <p:spPr/>
        <p:txBody>
          <a:bodyPr/>
          <a:lstStyle>
            <a:lvl1pPr>
              <a:defRPr/>
            </a:lvl1pPr>
          </a:lstStyle>
          <a:p>
            <a:pPr>
              <a:defRPr/>
            </a:pPr>
            <a:fld id="{7E0F2212-66CE-4F75-A6CE-2558C7DCF622}" type="datetime1">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9" name="Dian numeron paikkamerkki 5"/>
          <p:cNvSpPr>
            <a:spLocks noGrp="1"/>
          </p:cNvSpPr>
          <p:nvPr>
            <p:ph type="sldNum" sz="quarter" idx="12"/>
          </p:nvPr>
        </p:nvSpPr>
        <p:spPr/>
        <p:txBody>
          <a:bodyPr/>
          <a:lstStyle>
            <a:lvl1pPr>
              <a:defRPr/>
            </a:lvl1pPr>
          </a:lstStyle>
          <a:p>
            <a:pPr>
              <a:defRPr/>
            </a:pPr>
            <a:fld id="{698B9DBF-B545-427A-9468-9E9228DF3D72}" type="slidenum">
              <a:rPr lang="fi-FI"/>
              <a:pPr>
                <a:defRPr/>
              </a:pPr>
              <a:t>‹#›</a:t>
            </a:fld>
            <a:endParaRPr lang="fi-FI"/>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cxnSp>
        <p:nvCxnSpPr>
          <p:cNvPr id="5" name="Suora yhdysviiva 9"/>
          <p:cNvCxnSpPr/>
          <p:nvPr/>
        </p:nvCxnSpPr>
        <p:spPr>
          <a:xfrm>
            <a:off x="414338" y="1246188"/>
            <a:ext cx="8243887"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602000"/>
            <a:ext cx="4038600" cy="4535082"/>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4613910" y="1602000"/>
            <a:ext cx="4038600" cy="4535082"/>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9"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6" name="Päivämäärän paikkamerkki 4"/>
          <p:cNvSpPr>
            <a:spLocks noGrp="1"/>
          </p:cNvSpPr>
          <p:nvPr>
            <p:ph type="dt" sz="half" idx="10"/>
          </p:nvPr>
        </p:nvSpPr>
        <p:spPr/>
        <p:txBody>
          <a:bodyPr/>
          <a:lstStyle>
            <a:lvl1pPr>
              <a:defRPr/>
            </a:lvl1pPr>
          </a:lstStyle>
          <a:p>
            <a:pPr>
              <a:defRPr/>
            </a:pPr>
            <a:fld id="{5D16F402-EB88-4D51-9525-ADEB77C11D1F}" type="datetime1">
              <a:rPr lang="fi-FI"/>
              <a:pPr>
                <a:defRPr/>
              </a:pPr>
              <a:t>17.1.2016</a:t>
            </a:fld>
            <a:endParaRPr lang="fi-FI"/>
          </a:p>
        </p:txBody>
      </p:sp>
      <p:sp>
        <p:nvSpPr>
          <p:cNvPr id="7" name="Alatunnisteen paikkamerkki 5"/>
          <p:cNvSpPr>
            <a:spLocks noGrp="1"/>
          </p:cNvSpPr>
          <p:nvPr>
            <p:ph type="ftr" sz="quarter" idx="11"/>
          </p:nvPr>
        </p:nvSpPr>
        <p:spPr/>
        <p:txBody>
          <a:bodyPr/>
          <a:lstStyle>
            <a:lvl1pPr>
              <a:defRPr/>
            </a:lvl1pPr>
          </a:lstStyle>
          <a:p>
            <a:pPr>
              <a:defRPr/>
            </a:pPr>
            <a:r>
              <a:rPr lang="fi-FI"/>
              <a:t>[Alatunnisteteksti]</a:t>
            </a:r>
          </a:p>
        </p:txBody>
      </p:sp>
      <p:sp>
        <p:nvSpPr>
          <p:cNvPr id="8" name="Dian numeron paikkamerkki 6"/>
          <p:cNvSpPr>
            <a:spLocks noGrp="1"/>
          </p:cNvSpPr>
          <p:nvPr>
            <p:ph type="sldNum" sz="quarter" idx="12"/>
          </p:nvPr>
        </p:nvSpPr>
        <p:spPr/>
        <p:txBody>
          <a:bodyPr/>
          <a:lstStyle>
            <a:lvl1pPr>
              <a:defRPr/>
            </a:lvl1pPr>
          </a:lstStyle>
          <a:p>
            <a:pPr>
              <a:defRPr/>
            </a:pPr>
            <a:fld id="{97BECFD9-9998-4662-AB22-DD68B0F1AF95}" type="slidenum">
              <a:rPr lang="fi-FI"/>
              <a:pPr>
                <a:defRPr/>
              </a:pPr>
              <a:t>‹#›</a:t>
            </a:fld>
            <a:endParaRPr lang="fi-FI"/>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aksi sisältökohdetta 2">
    <p:spTree>
      <p:nvGrpSpPr>
        <p:cNvPr id="1" name=""/>
        <p:cNvGrpSpPr/>
        <p:nvPr/>
      </p:nvGrpSpPr>
      <p:grpSpPr>
        <a:xfrm>
          <a:off x="0" y="0"/>
          <a:ext cx="0" cy="0"/>
          <a:chOff x="0" y="0"/>
          <a:chExt cx="0" cy="0"/>
        </a:xfrm>
      </p:grpSpPr>
      <p:cxnSp>
        <p:nvCxnSpPr>
          <p:cNvPr id="5" name="Suora yhdysviiva 9"/>
          <p:cNvCxnSpPr/>
          <p:nvPr/>
        </p:nvCxnSpPr>
        <p:spPr>
          <a:xfrm>
            <a:off x="414338" y="1246188"/>
            <a:ext cx="8243887"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602000"/>
            <a:ext cx="5742176" cy="45360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300192" y="1602000"/>
            <a:ext cx="2376000" cy="4536000"/>
          </a:xfrm>
        </p:spPr>
        <p:txBody>
          <a:bodyPr/>
          <a:lstStyle>
            <a:lvl1pPr marL="180000" indent="-180000">
              <a:spcBef>
                <a:spcPts val="0"/>
              </a:spcBef>
              <a:defRPr sz="2000"/>
            </a:lvl1pPr>
            <a:lvl2pPr marL="360000" indent="-180000">
              <a:spcBef>
                <a:spcPts val="0"/>
              </a:spcBef>
              <a:defRPr sz="2000"/>
            </a:lvl2pPr>
            <a:lvl3pPr marL="540000" indent="-180000">
              <a:spcBef>
                <a:spcPts val="0"/>
              </a:spcBef>
              <a:defRPr sz="2000"/>
            </a:lvl3pPr>
            <a:lvl4pPr marL="720000" indent="-180000">
              <a:spcBef>
                <a:spcPts val="0"/>
              </a:spcBef>
              <a:defRPr sz="2000"/>
            </a:lvl4pPr>
            <a:lvl5pPr marL="900000" indent="-180000">
              <a:spcBef>
                <a:spcPts val="0"/>
              </a:spcBef>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9"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6" name="Päivämäärän paikkamerkki 4"/>
          <p:cNvSpPr>
            <a:spLocks noGrp="1"/>
          </p:cNvSpPr>
          <p:nvPr>
            <p:ph type="dt" sz="half" idx="10"/>
          </p:nvPr>
        </p:nvSpPr>
        <p:spPr/>
        <p:txBody>
          <a:bodyPr/>
          <a:lstStyle>
            <a:lvl1pPr>
              <a:defRPr/>
            </a:lvl1pPr>
          </a:lstStyle>
          <a:p>
            <a:pPr>
              <a:defRPr/>
            </a:pPr>
            <a:fld id="{9DFAACF3-7C74-45D5-B70C-9121E4803054}" type="datetime1">
              <a:rPr lang="fi-FI"/>
              <a:pPr>
                <a:defRPr/>
              </a:pPr>
              <a:t>17.1.2016</a:t>
            </a:fld>
            <a:endParaRPr lang="fi-FI"/>
          </a:p>
        </p:txBody>
      </p:sp>
      <p:sp>
        <p:nvSpPr>
          <p:cNvPr id="7" name="Alatunnisteen paikkamerkki 5"/>
          <p:cNvSpPr>
            <a:spLocks noGrp="1"/>
          </p:cNvSpPr>
          <p:nvPr>
            <p:ph type="ftr" sz="quarter" idx="11"/>
          </p:nvPr>
        </p:nvSpPr>
        <p:spPr/>
        <p:txBody>
          <a:bodyPr/>
          <a:lstStyle>
            <a:lvl1pPr>
              <a:defRPr/>
            </a:lvl1pPr>
          </a:lstStyle>
          <a:p>
            <a:pPr>
              <a:defRPr/>
            </a:pPr>
            <a:r>
              <a:rPr lang="fi-FI"/>
              <a:t>[Alatunnisteteksti]</a:t>
            </a:r>
          </a:p>
        </p:txBody>
      </p:sp>
      <p:sp>
        <p:nvSpPr>
          <p:cNvPr id="8" name="Dian numeron paikkamerkki 6"/>
          <p:cNvSpPr>
            <a:spLocks noGrp="1"/>
          </p:cNvSpPr>
          <p:nvPr>
            <p:ph type="sldNum" sz="quarter" idx="12"/>
          </p:nvPr>
        </p:nvSpPr>
        <p:spPr/>
        <p:txBody>
          <a:bodyPr/>
          <a:lstStyle>
            <a:lvl1pPr>
              <a:defRPr/>
            </a:lvl1pPr>
          </a:lstStyle>
          <a:p>
            <a:pPr>
              <a:defRPr/>
            </a:pPr>
            <a:fld id="{F2660BAA-95EE-4151-897E-1AA3D7918ED0}" type="slidenum">
              <a:rPr lang="fi-FI"/>
              <a:pPr>
                <a:defRPr/>
              </a:pPr>
              <a:t>‹#›</a:t>
            </a:fld>
            <a:endParaRPr lang="fi-FI"/>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olme sisältökohdetta">
    <p:spTree>
      <p:nvGrpSpPr>
        <p:cNvPr id="1" name=""/>
        <p:cNvGrpSpPr/>
        <p:nvPr/>
      </p:nvGrpSpPr>
      <p:grpSpPr>
        <a:xfrm>
          <a:off x="0" y="0"/>
          <a:ext cx="0" cy="0"/>
          <a:chOff x="0" y="0"/>
          <a:chExt cx="0" cy="0"/>
        </a:xfrm>
      </p:grpSpPr>
      <p:cxnSp>
        <p:nvCxnSpPr>
          <p:cNvPr id="6" name="Suora yhdysviiva 9"/>
          <p:cNvCxnSpPr/>
          <p:nvPr/>
        </p:nvCxnSpPr>
        <p:spPr>
          <a:xfrm>
            <a:off x="414338" y="1246188"/>
            <a:ext cx="8243887"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602000"/>
            <a:ext cx="3221896" cy="4536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3923928" y="1602000"/>
            <a:ext cx="4752000" cy="3564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1" name="Tekstin paikkamerkki 10"/>
          <p:cNvSpPr>
            <a:spLocks noGrp="1"/>
          </p:cNvSpPr>
          <p:nvPr>
            <p:ph type="body" sz="quarter" idx="13"/>
          </p:nvPr>
        </p:nvSpPr>
        <p:spPr>
          <a:xfrm>
            <a:off x="3924300" y="5201866"/>
            <a:ext cx="4751388" cy="936000"/>
          </a:xfrm>
        </p:spPr>
        <p:txBody>
          <a:bodyPr anchor="t"/>
          <a:lstStyle>
            <a:lvl1pPr marL="0" indent="0">
              <a:spcBef>
                <a:spcPts val="0"/>
              </a:spcBef>
              <a:buNone/>
              <a:defRPr sz="1600" i="1" baseline="0">
                <a:solidFill>
                  <a:srgbClr val="404040"/>
                </a:solidFill>
              </a:defRPr>
            </a:lvl1pPr>
            <a:lvl2pPr marL="342000" indent="0">
              <a:buNone/>
              <a:defRPr sz="1400" i="1"/>
            </a:lvl2pPr>
            <a:lvl3pPr marL="630000" indent="0">
              <a:buNone/>
              <a:defRPr sz="1400" i="1"/>
            </a:lvl3pPr>
            <a:lvl4pPr marL="918000" indent="0">
              <a:buNone/>
              <a:defRPr sz="1400" i="1"/>
            </a:lvl4pPr>
            <a:lvl5pPr marL="1206000" indent="0">
              <a:buNone/>
              <a:defRPr sz="1400" i="1"/>
            </a:lvl5pPr>
          </a:lstStyle>
          <a:p>
            <a:pPr lvl="0"/>
            <a:r>
              <a:rPr lang="fi-FI" smtClean="0"/>
              <a:t>Muokkaa tekstin perustyylejä napsauttamalla</a:t>
            </a:r>
          </a:p>
        </p:txBody>
      </p:sp>
      <p:sp>
        <p:nvSpPr>
          <p:cNvPr id="12"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7" name="Päivämäärän paikkamerkki 4"/>
          <p:cNvSpPr>
            <a:spLocks noGrp="1"/>
          </p:cNvSpPr>
          <p:nvPr>
            <p:ph type="dt" sz="half" idx="14"/>
          </p:nvPr>
        </p:nvSpPr>
        <p:spPr/>
        <p:txBody>
          <a:bodyPr/>
          <a:lstStyle>
            <a:lvl1pPr>
              <a:defRPr/>
            </a:lvl1pPr>
          </a:lstStyle>
          <a:p>
            <a:pPr>
              <a:defRPr/>
            </a:pPr>
            <a:fld id="{6A8A8659-74CF-4F70-B343-243CF3209B96}" type="datetime1">
              <a:rPr lang="fi-FI"/>
              <a:pPr>
                <a:defRPr/>
              </a:pPr>
              <a:t>17.1.2016</a:t>
            </a:fld>
            <a:endParaRPr lang="fi-FI"/>
          </a:p>
        </p:txBody>
      </p:sp>
      <p:sp>
        <p:nvSpPr>
          <p:cNvPr id="8" name="Alatunnisteen paikkamerkki 5"/>
          <p:cNvSpPr>
            <a:spLocks noGrp="1"/>
          </p:cNvSpPr>
          <p:nvPr>
            <p:ph type="ftr" sz="quarter" idx="15"/>
          </p:nvPr>
        </p:nvSpPr>
        <p:spPr/>
        <p:txBody>
          <a:bodyPr/>
          <a:lstStyle>
            <a:lvl1pPr>
              <a:defRPr/>
            </a:lvl1pPr>
          </a:lstStyle>
          <a:p>
            <a:pPr>
              <a:defRPr/>
            </a:pPr>
            <a:r>
              <a:rPr lang="fi-FI"/>
              <a:t>[Alatunnisteteksti]</a:t>
            </a:r>
          </a:p>
        </p:txBody>
      </p:sp>
      <p:sp>
        <p:nvSpPr>
          <p:cNvPr id="9" name="Dian numeron paikkamerkki 6"/>
          <p:cNvSpPr>
            <a:spLocks noGrp="1"/>
          </p:cNvSpPr>
          <p:nvPr>
            <p:ph type="sldNum" sz="quarter" idx="16"/>
          </p:nvPr>
        </p:nvSpPr>
        <p:spPr/>
        <p:txBody>
          <a:bodyPr/>
          <a:lstStyle>
            <a:lvl1pPr>
              <a:defRPr/>
            </a:lvl1pPr>
          </a:lstStyle>
          <a:p>
            <a:pPr>
              <a:defRPr/>
            </a:pPr>
            <a:fld id="{6D8689FA-1886-4FEA-8CFC-BC33166078CC}" type="slidenum">
              <a:rPr lang="fi-FI"/>
              <a:pPr>
                <a:defRPr/>
              </a:pPr>
              <a:t>‹#›</a:t>
            </a:fld>
            <a:endParaRPr lang="fi-FI"/>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olme sisältökohdetta 2">
    <p:spTree>
      <p:nvGrpSpPr>
        <p:cNvPr id="1" name=""/>
        <p:cNvGrpSpPr/>
        <p:nvPr/>
      </p:nvGrpSpPr>
      <p:grpSpPr>
        <a:xfrm>
          <a:off x="0" y="0"/>
          <a:ext cx="0" cy="0"/>
          <a:chOff x="0" y="0"/>
          <a:chExt cx="0" cy="0"/>
        </a:xfrm>
      </p:grpSpPr>
      <p:cxnSp>
        <p:nvCxnSpPr>
          <p:cNvPr id="6" name="Suora yhdysviiva 9"/>
          <p:cNvCxnSpPr/>
          <p:nvPr/>
        </p:nvCxnSpPr>
        <p:spPr>
          <a:xfrm>
            <a:off x="414338" y="1246188"/>
            <a:ext cx="8243887"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uora yhdysviiva 10"/>
          <p:cNvCxnSpPr/>
          <p:nvPr/>
        </p:nvCxnSpPr>
        <p:spPr>
          <a:xfrm>
            <a:off x="414338" y="1628775"/>
            <a:ext cx="575945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uora yhdysviiva 11"/>
          <p:cNvCxnSpPr/>
          <p:nvPr/>
        </p:nvCxnSpPr>
        <p:spPr>
          <a:xfrm>
            <a:off x="414338" y="5716588"/>
            <a:ext cx="575945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673784"/>
            <a:ext cx="5760000" cy="3987464"/>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300192" y="1673784"/>
            <a:ext cx="2352318" cy="4480954"/>
          </a:xfrm>
        </p:spPr>
        <p:txBody>
          <a:bodyPr/>
          <a:lstStyle>
            <a:lvl1pPr marL="180000" indent="-180000">
              <a:spcBef>
                <a:spcPts val="0"/>
              </a:spcBef>
              <a:defRPr sz="2000"/>
            </a:lvl1pPr>
            <a:lvl2pPr marL="360000" indent="-180000">
              <a:spcBef>
                <a:spcPts val="0"/>
              </a:spcBef>
              <a:defRPr sz="2000"/>
            </a:lvl2pPr>
            <a:lvl3pPr marL="540000" indent="-180000">
              <a:spcBef>
                <a:spcPts val="0"/>
              </a:spcBef>
              <a:defRPr sz="2000"/>
            </a:lvl3pPr>
            <a:lvl4pPr marL="720000" indent="-180000">
              <a:spcBef>
                <a:spcPts val="0"/>
              </a:spcBef>
              <a:defRPr sz="2000"/>
            </a:lvl4pPr>
            <a:lvl5pPr marL="900000" indent="-180000">
              <a:spcBef>
                <a:spcPts val="0"/>
              </a:spcBef>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4" name="Tekstin paikkamerkki 13"/>
          <p:cNvSpPr>
            <a:spLocks noGrp="1"/>
          </p:cNvSpPr>
          <p:nvPr>
            <p:ph type="body" sz="quarter" idx="13"/>
          </p:nvPr>
        </p:nvSpPr>
        <p:spPr>
          <a:xfrm>
            <a:off x="414000" y="5751016"/>
            <a:ext cx="5761037" cy="396000"/>
          </a:xfrm>
        </p:spPr>
        <p:txBody>
          <a:bodyPr/>
          <a:lstStyle>
            <a:lvl1pPr marL="0" indent="0">
              <a:buNone/>
              <a:defRPr sz="1600" i="1">
                <a:solidFill>
                  <a:srgbClr val="404040"/>
                </a:solidFill>
              </a:defRPr>
            </a:lvl1pPr>
            <a:lvl2pPr marL="342000" indent="0">
              <a:buNone/>
              <a:defRPr sz="1200"/>
            </a:lvl2pPr>
            <a:lvl3pPr marL="630000" indent="0">
              <a:buNone/>
              <a:defRPr sz="1200"/>
            </a:lvl3pPr>
            <a:lvl4pPr marL="918000" indent="0">
              <a:buNone/>
              <a:defRPr sz="1200"/>
            </a:lvl4pPr>
            <a:lvl5pPr marL="1206000" indent="0">
              <a:buNone/>
              <a:defRPr sz="1200"/>
            </a:lvl5pPr>
          </a:lstStyle>
          <a:p>
            <a:pPr lvl="0"/>
            <a:r>
              <a:rPr lang="fi-FI" smtClean="0"/>
              <a:t>Muokkaa tekstin perustyylejä napsauttamalla</a:t>
            </a:r>
          </a:p>
        </p:txBody>
      </p:sp>
      <p:sp>
        <p:nvSpPr>
          <p:cNvPr id="13"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9" name="Päivämäärän paikkamerkki 4"/>
          <p:cNvSpPr>
            <a:spLocks noGrp="1"/>
          </p:cNvSpPr>
          <p:nvPr>
            <p:ph type="dt" sz="half" idx="14"/>
          </p:nvPr>
        </p:nvSpPr>
        <p:spPr/>
        <p:txBody>
          <a:bodyPr/>
          <a:lstStyle>
            <a:lvl1pPr>
              <a:defRPr/>
            </a:lvl1pPr>
          </a:lstStyle>
          <a:p>
            <a:pPr>
              <a:defRPr/>
            </a:pPr>
            <a:fld id="{BB258F79-4A62-4922-B3FA-FA0E6122C3D4}" type="datetime1">
              <a:rPr lang="fi-FI"/>
              <a:pPr>
                <a:defRPr/>
              </a:pPr>
              <a:t>17.1.2016</a:t>
            </a:fld>
            <a:endParaRPr lang="fi-FI"/>
          </a:p>
        </p:txBody>
      </p:sp>
      <p:sp>
        <p:nvSpPr>
          <p:cNvPr id="10" name="Alatunnisteen paikkamerkki 5"/>
          <p:cNvSpPr>
            <a:spLocks noGrp="1"/>
          </p:cNvSpPr>
          <p:nvPr>
            <p:ph type="ftr" sz="quarter" idx="15"/>
          </p:nvPr>
        </p:nvSpPr>
        <p:spPr/>
        <p:txBody>
          <a:bodyPr/>
          <a:lstStyle>
            <a:lvl1pPr>
              <a:defRPr/>
            </a:lvl1pPr>
          </a:lstStyle>
          <a:p>
            <a:pPr>
              <a:defRPr/>
            </a:pPr>
            <a:r>
              <a:rPr lang="fi-FI"/>
              <a:t>[Alatunnisteteksti]</a:t>
            </a:r>
          </a:p>
        </p:txBody>
      </p:sp>
      <p:sp>
        <p:nvSpPr>
          <p:cNvPr id="11" name="Dian numeron paikkamerkki 6"/>
          <p:cNvSpPr>
            <a:spLocks noGrp="1"/>
          </p:cNvSpPr>
          <p:nvPr>
            <p:ph type="sldNum" sz="quarter" idx="16"/>
          </p:nvPr>
        </p:nvSpPr>
        <p:spPr/>
        <p:txBody>
          <a:bodyPr/>
          <a:lstStyle>
            <a:lvl1pPr>
              <a:defRPr/>
            </a:lvl1pPr>
          </a:lstStyle>
          <a:p>
            <a:pPr>
              <a:defRPr/>
            </a:pPr>
            <a:fld id="{AF75A483-E67F-4A23-A081-5B2ADBA930A1}" type="slidenum">
              <a:rPr lang="fi-FI"/>
              <a:pPr>
                <a:defRPr/>
              </a:pPr>
              <a:t>‹#›</a:t>
            </a:fld>
            <a:endParaRPr lang="fi-FI"/>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Väliotsikko">
    <p:bg>
      <p:bgPr>
        <a:solidFill>
          <a:schemeClr val="accent3"/>
        </a:solidFill>
        <a:effectLst/>
      </p:bgPr>
    </p:bg>
    <p:spTree>
      <p:nvGrpSpPr>
        <p:cNvPr id="1" name=""/>
        <p:cNvGrpSpPr/>
        <p:nvPr/>
      </p:nvGrpSpPr>
      <p:grpSpPr>
        <a:xfrm>
          <a:off x="0" y="0"/>
          <a:ext cx="0" cy="0"/>
          <a:chOff x="0" y="0"/>
          <a:chExt cx="0" cy="0"/>
        </a:xfrm>
      </p:grpSpPr>
      <p:cxnSp>
        <p:nvCxnSpPr>
          <p:cNvPr id="3" name="Suora yhdysviiva 5"/>
          <p:cNvCxnSpPr/>
          <p:nvPr/>
        </p:nvCxnSpPr>
        <p:spPr>
          <a:xfrm>
            <a:off x="414338" y="1844675"/>
            <a:ext cx="82296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uora yhdysviiva 6"/>
          <p:cNvCxnSpPr/>
          <p:nvPr/>
        </p:nvCxnSpPr>
        <p:spPr>
          <a:xfrm>
            <a:off x="414338" y="4857750"/>
            <a:ext cx="82296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414000" y="1857600"/>
            <a:ext cx="8229600" cy="2941200"/>
          </a:xfrm>
        </p:spPr>
        <p:txBody>
          <a:bodyPr>
            <a:noAutofit/>
          </a:bodyPr>
          <a:lstStyle>
            <a:lvl1pPr>
              <a:defRPr sz="5000">
                <a:solidFill>
                  <a:srgbClr val="FFFFFF"/>
                </a:solidFill>
              </a:defRPr>
            </a:lvl1pPr>
          </a:lstStyle>
          <a:p>
            <a:r>
              <a:rPr lang="fi-FI" smtClean="0"/>
              <a:t>Muokkaa perustyyl. napsautt.</a:t>
            </a:r>
            <a:endParaRPr lang="fi-FI" dirty="0"/>
          </a:p>
        </p:txBody>
      </p:sp>
      <p:sp>
        <p:nvSpPr>
          <p:cNvPr id="5" name="Päivämäärän paikkamerkki 2"/>
          <p:cNvSpPr>
            <a:spLocks noGrp="1"/>
          </p:cNvSpPr>
          <p:nvPr>
            <p:ph type="dt" sz="half" idx="10"/>
          </p:nvPr>
        </p:nvSpPr>
        <p:spPr/>
        <p:txBody>
          <a:bodyPr/>
          <a:lstStyle>
            <a:lvl1pPr>
              <a:defRPr>
                <a:solidFill>
                  <a:schemeClr val="accent3"/>
                </a:solidFill>
              </a:defRPr>
            </a:lvl1pPr>
          </a:lstStyle>
          <a:p>
            <a:pPr>
              <a:defRPr/>
            </a:pPr>
            <a:fld id="{513A40DF-3D2B-47E6-A677-0C7CF9E44B88}" type="datetime1">
              <a:rPr lang="fi-FI"/>
              <a:pPr>
                <a:defRPr/>
              </a:pPr>
              <a:t>17.1.2016</a:t>
            </a:fld>
            <a:endParaRPr lang="fi-FI"/>
          </a:p>
        </p:txBody>
      </p:sp>
      <p:sp>
        <p:nvSpPr>
          <p:cNvPr id="6" name="Alatunnisteen paikkamerkki 3"/>
          <p:cNvSpPr>
            <a:spLocks noGrp="1"/>
          </p:cNvSpPr>
          <p:nvPr>
            <p:ph type="ftr" sz="quarter" idx="11"/>
          </p:nvPr>
        </p:nvSpPr>
        <p:spPr/>
        <p:txBody>
          <a:bodyPr/>
          <a:lstStyle>
            <a:lvl1pPr>
              <a:defRPr>
                <a:solidFill>
                  <a:schemeClr val="accent3"/>
                </a:solidFill>
              </a:defRPr>
            </a:lvl1pPr>
          </a:lstStyle>
          <a:p>
            <a:pPr>
              <a:defRPr/>
            </a:pPr>
            <a:r>
              <a:rPr lang="fi-FI"/>
              <a:t>[Alatunnisteteksti]</a:t>
            </a:r>
          </a:p>
        </p:txBody>
      </p:sp>
      <p:sp>
        <p:nvSpPr>
          <p:cNvPr id="7" name="Dian numeron paikkamerkki 4"/>
          <p:cNvSpPr>
            <a:spLocks noGrp="1"/>
          </p:cNvSpPr>
          <p:nvPr>
            <p:ph type="sldNum" sz="quarter" idx="12"/>
          </p:nvPr>
        </p:nvSpPr>
        <p:spPr/>
        <p:txBody>
          <a:bodyPr/>
          <a:lstStyle>
            <a:lvl1pPr>
              <a:defRPr>
                <a:solidFill>
                  <a:schemeClr val="accent3"/>
                </a:solidFill>
              </a:defRPr>
            </a:lvl1pPr>
          </a:lstStyle>
          <a:p>
            <a:pPr>
              <a:defRPr/>
            </a:pPr>
            <a:fld id="{BE591779-D39D-40BB-92AF-A105D8A4C3E8}" type="slidenum">
              <a:rPr lang="fi-FI"/>
              <a:pPr>
                <a:defRPr/>
              </a:pPr>
              <a:t>‹#›</a:t>
            </a:fld>
            <a:endParaRPr lang="fi-FI"/>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6A43032C-37B2-4B98-AB6F-8341FDF4BEBA}" type="datetime1">
              <a:rPr lang="fi-FI"/>
              <a:pPr>
                <a:defRPr/>
              </a:pPr>
              <a:t>17.1.2016</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5" name="Dian numeron paikkamerkki 5"/>
          <p:cNvSpPr>
            <a:spLocks noGrp="1"/>
          </p:cNvSpPr>
          <p:nvPr>
            <p:ph type="sldNum" sz="quarter" idx="12"/>
          </p:nvPr>
        </p:nvSpPr>
        <p:spPr/>
        <p:txBody>
          <a:bodyPr/>
          <a:lstStyle>
            <a:lvl1pPr>
              <a:defRPr/>
            </a:lvl1pPr>
          </a:lstStyle>
          <a:p>
            <a:pPr>
              <a:defRPr/>
            </a:pPr>
            <a:fld id="{AE91DB76-E3C5-4987-B15B-2FE5543958B5}" type="slidenum">
              <a:rPr lang="fi-FI"/>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Kuvallinen otsikkodia">
    <p:spTree>
      <p:nvGrpSpPr>
        <p:cNvPr id="1" name=""/>
        <p:cNvGrpSpPr/>
        <p:nvPr/>
      </p:nvGrpSpPr>
      <p:grpSpPr>
        <a:xfrm>
          <a:off x="0" y="0"/>
          <a:ext cx="0" cy="0"/>
          <a:chOff x="0" y="0"/>
          <a:chExt cx="0" cy="0"/>
        </a:xfrm>
      </p:grpSpPr>
      <p:pic>
        <p:nvPicPr>
          <p:cNvPr id="4" name="Kuva 7" descr="Suomen_Yrittajat_logo_rgb.png"/>
          <p:cNvPicPr>
            <a:picLocks noChangeAspect="1"/>
          </p:cNvPicPr>
          <p:nvPr/>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pic>
        <p:nvPicPr>
          <p:cNvPr id="5" name="Kuvan paikkamerkki 5"/>
          <p:cNvPicPr>
            <a:picLocks noChangeAspect="1"/>
          </p:cNvPicPr>
          <p:nvPr userDrawn="1"/>
        </p:nvPicPr>
        <p:blipFill>
          <a:blip r:embed="rId3" cstate="print"/>
          <a:srcRect l="3168" r="3168"/>
          <a:stretch>
            <a:fillRect/>
          </a:stretch>
        </p:blipFill>
        <p:spPr bwMode="auto">
          <a:xfrm>
            <a:off x="0" y="0"/>
            <a:ext cx="9144000" cy="3429000"/>
          </a:xfrm>
          <a:prstGeom prst="rect">
            <a:avLst/>
          </a:prstGeom>
          <a:noFill/>
          <a:ln w="9525">
            <a:noFill/>
            <a:miter lim="800000"/>
            <a:headEnd/>
            <a:tailEnd/>
          </a:ln>
        </p:spPr>
      </p:pic>
      <p:pic>
        <p:nvPicPr>
          <p:cNvPr id="6" name="Kuva 10"/>
          <p:cNvPicPr>
            <a:picLocks noChangeAspect="1"/>
          </p:cNvPicPr>
          <p:nvPr userDrawn="1"/>
        </p:nvPicPr>
        <p:blipFill>
          <a:blip r:embed="rId4" cstate="print"/>
          <a:srcRect/>
          <a:stretch>
            <a:fillRect/>
          </a:stretch>
        </p:blipFill>
        <p:spPr bwMode="auto">
          <a:xfrm>
            <a:off x="7451725" y="6343650"/>
            <a:ext cx="1508125" cy="482600"/>
          </a:xfrm>
          <a:prstGeom prst="rect">
            <a:avLst/>
          </a:prstGeom>
          <a:noFill/>
          <a:ln w="9525">
            <a:noFill/>
            <a:miter lim="800000"/>
            <a:headEnd/>
            <a:tailEnd/>
          </a:ln>
        </p:spPr>
      </p:pic>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0"/>
          </p:nvPr>
        </p:nvSpPr>
        <p:spPr/>
        <p:txBody>
          <a:bodyPr/>
          <a:lstStyle>
            <a:lvl1pPr>
              <a:defRPr/>
            </a:lvl1pPr>
          </a:lstStyle>
          <a:p>
            <a:pPr>
              <a:defRPr/>
            </a:pPr>
            <a:fld id="{4B629754-4EF3-467B-95F7-C3A61885D574}" type="datetime1">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9" name="Dian numeron paikkamerkki 5"/>
          <p:cNvSpPr>
            <a:spLocks noGrp="1"/>
          </p:cNvSpPr>
          <p:nvPr>
            <p:ph type="sldNum" sz="quarter" idx="12"/>
          </p:nvPr>
        </p:nvSpPr>
        <p:spPr/>
        <p:txBody>
          <a:bodyPr/>
          <a:lstStyle>
            <a:lvl1pPr>
              <a:defRPr/>
            </a:lvl1pPr>
          </a:lstStyle>
          <a:p>
            <a:pPr>
              <a:defRPr/>
            </a:pPr>
            <a:fld id="{0C8C2909-17C5-4DB9-9594-BEFEDBAA1ED9}" type="slidenum">
              <a:rPr lang="fi-FI"/>
              <a:pPr>
                <a:defRPr/>
              </a:pPr>
              <a:t>‹#›</a:t>
            </a:fld>
            <a:endParaRPr lang="fi-FI"/>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B2AEEC59-0AB3-4BC8-B524-9F17823DC409}" type="datetime1">
              <a:rPr lang="fi-FI"/>
              <a:pPr>
                <a:defRPr/>
              </a:pPr>
              <a:t>17.1.2016</a:t>
            </a:fld>
            <a:endParaRPr lang="fi-FI"/>
          </a:p>
        </p:txBody>
      </p:sp>
      <p:sp>
        <p:nvSpPr>
          <p:cNvPr id="3"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4" name="Dian numeron paikkamerkki 5"/>
          <p:cNvSpPr>
            <a:spLocks noGrp="1"/>
          </p:cNvSpPr>
          <p:nvPr>
            <p:ph type="sldNum" sz="quarter" idx="12"/>
          </p:nvPr>
        </p:nvSpPr>
        <p:spPr/>
        <p:txBody>
          <a:bodyPr/>
          <a:lstStyle>
            <a:lvl1pPr>
              <a:defRPr/>
            </a:lvl1pPr>
          </a:lstStyle>
          <a:p>
            <a:pPr>
              <a:defRPr/>
            </a:pPr>
            <a:fld id="{7414BE1F-93E4-4693-9EF7-D3379AC110D4}" type="slidenum">
              <a:rPr lang="fi-FI"/>
              <a:pPr>
                <a:defRPr/>
              </a:pPr>
              <a:t>‹#›</a:t>
            </a:fld>
            <a:endParaRPr lang="fi-FI"/>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Lopetusdia">
    <p:bg>
      <p:bgPr>
        <a:solidFill>
          <a:schemeClr val="accent3"/>
        </a:solidFill>
        <a:effectLst/>
      </p:bgPr>
    </p:bg>
    <p:spTree>
      <p:nvGrpSpPr>
        <p:cNvPr id="1" name=""/>
        <p:cNvGrpSpPr/>
        <p:nvPr/>
      </p:nvGrpSpPr>
      <p:grpSpPr>
        <a:xfrm>
          <a:off x="0" y="0"/>
          <a:ext cx="0" cy="0"/>
          <a:chOff x="0" y="0"/>
          <a:chExt cx="0" cy="0"/>
        </a:xfrm>
      </p:grpSpPr>
      <p:pic>
        <p:nvPicPr>
          <p:cNvPr id="2" name="Kuva 3"/>
          <p:cNvPicPr>
            <a:picLocks noChangeAspect="1"/>
          </p:cNvPicPr>
          <p:nvPr/>
        </p:nvPicPr>
        <p:blipFill>
          <a:blip r:embed="rId2" cstate="print"/>
          <a:srcRect/>
          <a:stretch>
            <a:fillRect/>
          </a:stretch>
        </p:blipFill>
        <p:spPr bwMode="auto">
          <a:xfrm>
            <a:off x="1508125" y="1843088"/>
            <a:ext cx="6132513" cy="2889250"/>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3"/>
                </a:solidFill>
              </a:defRPr>
            </a:lvl1pPr>
          </a:lstStyle>
          <a:p>
            <a:pPr>
              <a:defRPr/>
            </a:pPr>
            <a:fld id="{30008EB1-BC36-4E90-926B-FEE2FF32185E}" type="datetime1">
              <a:rPr lang="fi-FI"/>
              <a:pPr>
                <a:defRPr/>
              </a:pPr>
              <a:t>17.1.2016</a:t>
            </a:fld>
            <a:endParaRPr lang="fi-FI"/>
          </a:p>
        </p:txBody>
      </p:sp>
      <p:sp>
        <p:nvSpPr>
          <p:cNvPr id="4" name="Alatunnisteen paikkamerkki 5"/>
          <p:cNvSpPr>
            <a:spLocks noGrp="1"/>
          </p:cNvSpPr>
          <p:nvPr>
            <p:ph type="ftr" sz="quarter" idx="11"/>
          </p:nvPr>
        </p:nvSpPr>
        <p:spPr/>
        <p:txBody>
          <a:bodyPr/>
          <a:lstStyle>
            <a:lvl1pPr>
              <a:defRPr>
                <a:solidFill>
                  <a:schemeClr val="accent3"/>
                </a:solidFill>
              </a:defRPr>
            </a:lvl1pPr>
          </a:lstStyle>
          <a:p>
            <a:pPr>
              <a:defRPr/>
            </a:pPr>
            <a:r>
              <a:rPr lang="fi-FI"/>
              <a:t>[Alatunnisteteksti]</a:t>
            </a:r>
          </a:p>
        </p:txBody>
      </p:sp>
      <p:sp>
        <p:nvSpPr>
          <p:cNvPr id="5" name="Dian numeron paikkamerkki 6"/>
          <p:cNvSpPr>
            <a:spLocks noGrp="1"/>
          </p:cNvSpPr>
          <p:nvPr>
            <p:ph type="sldNum" sz="quarter" idx="12"/>
          </p:nvPr>
        </p:nvSpPr>
        <p:spPr/>
        <p:txBody>
          <a:bodyPr/>
          <a:lstStyle>
            <a:lvl1pPr>
              <a:defRPr>
                <a:solidFill>
                  <a:schemeClr val="accent3"/>
                </a:solidFill>
              </a:defRPr>
            </a:lvl1pPr>
          </a:lstStyle>
          <a:p>
            <a:pPr>
              <a:defRPr/>
            </a:pPr>
            <a:fld id="{412EDE16-F3D3-493A-94F7-C2115B15DD53}" type="slidenum">
              <a:rPr lang="fi-FI"/>
              <a:pPr>
                <a:defRPr/>
              </a:pPr>
              <a:t>‹#›</a:t>
            </a:fld>
            <a:endParaRPr lang="fi-FI"/>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Lopetusdia 2">
    <p:bg>
      <p:bgPr>
        <a:solidFill>
          <a:schemeClr val="accent3"/>
        </a:solidFill>
        <a:effectLst/>
      </p:bgPr>
    </p:bg>
    <p:spTree>
      <p:nvGrpSpPr>
        <p:cNvPr id="1" name=""/>
        <p:cNvGrpSpPr/>
        <p:nvPr/>
      </p:nvGrpSpPr>
      <p:grpSpPr>
        <a:xfrm>
          <a:off x="0" y="0"/>
          <a:ext cx="0" cy="0"/>
          <a:chOff x="0" y="0"/>
          <a:chExt cx="0" cy="0"/>
        </a:xfrm>
      </p:grpSpPr>
      <p:pic>
        <p:nvPicPr>
          <p:cNvPr id="2" name="Kuva 3"/>
          <p:cNvPicPr>
            <a:picLocks noChangeAspect="1"/>
          </p:cNvPicPr>
          <p:nvPr/>
        </p:nvPicPr>
        <p:blipFill>
          <a:blip r:embed="rId2" cstate="print"/>
          <a:srcRect/>
          <a:stretch>
            <a:fillRect/>
          </a:stretch>
        </p:blipFill>
        <p:spPr bwMode="auto">
          <a:xfrm>
            <a:off x="1430338" y="1368425"/>
            <a:ext cx="6262687" cy="3500438"/>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3"/>
                </a:solidFill>
              </a:defRPr>
            </a:lvl1pPr>
          </a:lstStyle>
          <a:p>
            <a:pPr>
              <a:defRPr/>
            </a:pPr>
            <a:fld id="{5D740181-B1DA-4155-A7C0-ACCD326C0DCE}" type="datetime1">
              <a:rPr lang="fi-FI"/>
              <a:pPr>
                <a:defRPr/>
              </a:pPr>
              <a:t>17.1.2016</a:t>
            </a:fld>
            <a:endParaRPr lang="fi-FI"/>
          </a:p>
        </p:txBody>
      </p:sp>
      <p:sp>
        <p:nvSpPr>
          <p:cNvPr id="4" name="Alatunnisteen paikkamerkki 4"/>
          <p:cNvSpPr>
            <a:spLocks noGrp="1"/>
          </p:cNvSpPr>
          <p:nvPr>
            <p:ph type="ftr" sz="quarter" idx="11"/>
          </p:nvPr>
        </p:nvSpPr>
        <p:spPr/>
        <p:txBody>
          <a:bodyPr/>
          <a:lstStyle>
            <a:lvl1pPr>
              <a:defRPr>
                <a:solidFill>
                  <a:schemeClr val="accent3"/>
                </a:solidFill>
              </a:defRPr>
            </a:lvl1pPr>
          </a:lstStyle>
          <a:p>
            <a:pPr>
              <a:defRPr/>
            </a:pPr>
            <a:r>
              <a:rPr lang="fi-FI"/>
              <a:t>[Alatunnisteteksti]</a:t>
            </a:r>
          </a:p>
        </p:txBody>
      </p:sp>
      <p:sp>
        <p:nvSpPr>
          <p:cNvPr id="5" name="Dian numeron paikkamerkki 5"/>
          <p:cNvSpPr>
            <a:spLocks noGrp="1"/>
          </p:cNvSpPr>
          <p:nvPr>
            <p:ph type="sldNum" sz="quarter" idx="12"/>
          </p:nvPr>
        </p:nvSpPr>
        <p:spPr/>
        <p:txBody>
          <a:bodyPr/>
          <a:lstStyle>
            <a:lvl1pPr>
              <a:defRPr>
                <a:solidFill>
                  <a:schemeClr val="accent3"/>
                </a:solidFill>
              </a:defRPr>
            </a:lvl1pPr>
          </a:lstStyle>
          <a:p>
            <a:pPr>
              <a:defRPr/>
            </a:pPr>
            <a:fld id="{DE54E1D5-2269-4A75-9F61-6A176D19ACAC}" type="slidenum">
              <a:rPr lang="fi-FI"/>
              <a:pPr>
                <a:defRPr/>
              </a:pPr>
              <a:t>‹#›</a:t>
            </a:fld>
            <a:endParaRPr lang="fi-FI"/>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Lopetusdia 3">
    <p:bg>
      <p:bgPr>
        <a:solidFill>
          <a:schemeClr val="accent3"/>
        </a:solidFill>
        <a:effectLst/>
      </p:bgPr>
    </p:bg>
    <p:spTree>
      <p:nvGrpSpPr>
        <p:cNvPr id="1" name=""/>
        <p:cNvGrpSpPr/>
        <p:nvPr/>
      </p:nvGrpSpPr>
      <p:grpSpPr>
        <a:xfrm>
          <a:off x="0" y="0"/>
          <a:ext cx="0" cy="0"/>
          <a:chOff x="0" y="0"/>
          <a:chExt cx="0" cy="0"/>
        </a:xfrm>
      </p:grpSpPr>
      <p:pic>
        <p:nvPicPr>
          <p:cNvPr id="2" name="Kuva 4" descr="Yrittäjyys_luo_elinvoimaa_texti.png"/>
          <p:cNvPicPr>
            <a:picLocks noChangeAspect="1"/>
          </p:cNvPicPr>
          <p:nvPr/>
        </p:nvPicPr>
        <p:blipFill>
          <a:blip r:embed="rId2" cstate="print"/>
          <a:srcRect/>
          <a:stretch>
            <a:fillRect/>
          </a:stretch>
        </p:blipFill>
        <p:spPr bwMode="invGray">
          <a:xfrm>
            <a:off x="1582738" y="1277938"/>
            <a:ext cx="6296025" cy="4084637"/>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3"/>
                </a:solidFill>
              </a:defRPr>
            </a:lvl1pPr>
          </a:lstStyle>
          <a:p>
            <a:pPr>
              <a:defRPr/>
            </a:pPr>
            <a:fld id="{656B63DC-1E84-4A88-BA82-12F226007316}" type="datetime1">
              <a:rPr lang="fi-FI"/>
              <a:pPr>
                <a:defRPr/>
              </a:pPr>
              <a:t>17.1.2016</a:t>
            </a:fld>
            <a:endParaRPr lang="fi-FI"/>
          </a:p>
        </p:txBody>
      </p:sp>
      <p:sp>
        <p:nvSpPr>
          <p:cNvPr id="4" name="Alatunnisteen paikkamerkki 2"/>
          <p:cNvSpPr>
            <a:spLocks noGrp="1"/>
          </p:cNvSpPr>
          <p:nvPr>
            <p:ph type="ftr" sz="quarter" idx="11"/>
          </p:nvPr>
        </p:nvSpPr>
        <p:spPr/>
        <p:txBody>
          <a:bodyPr/>
          <a:lstStyle>
            <a:lvl1pPr>
              <a:defRPr>
                <a:solidFill>
                  <a:schemeClr val="accent3"/>
                </a:solidFill>
              </a:defRPr>
            </a:lvl1pPr>
          </a:lstStyle>
          <a:p>
            <a:pPr>
              <a:defRPr/>
            </a:pPr>
            <a:r>
              <a:rPr lang="fi-FI"/>
              <a:t>[Alatunnisteteksti]</a:t>
            </a:r>
          </a:p>
        </p:txBody>
      </p:sp>
      <p:sp>
        <p:nvSpPr>
          <p:cNvPr id="5" name="Dian numeron paikkamerkki 3"/>
          <p:cNvSpPr>
            <a:spLocks noGrp="1"/>
          </p:cNvSpPr>
          <p:nvPr>
            <p:ph type="sldNum" sz="quarter" idx="12"/>
          </p:nvPr>
        </p:nvSpPr>
        <p:spPr/>
        <p:txBody>
          <a:bodyPr/>
          <a:lstStyle>
            <a:lvl1pPr>
              <a:defRPr>
                <a:solidFill>
                  <a:schemeClr val="accent3"/>
                </a:solidFill>
              </a:defRPr>
            </a:lvl1pPr>
          </a:lstStyle>
          <a:p>
            <a:pPr>
              <a:defRPr/>
            </a:pPr>
            <a:fld id="{DC4DE62E-B3EC-4388-A81F-05F7A54DAE51}" type="slidenum">
              <a:rPr lang="fi-FI"/>
              <a:pPr>
                <a:defRPr/>
              </a:pPr>
              <a:t>‹#›</a:t>
            </a:fld>
            <a:endParaRPr lang="fi-FI"/>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Lopetusdia 4">
    <p:bg>
      <p:bgPr>
        <a:solidFill>
          <a:schemeClr val="accent3"/>
        </a:solidFill>
        <a:effectLst/>
      </p:bgPr>
    </p:bg>
    <p:spTree>
      <p:nvGrpSpPr>
        <p:cNvPr id="1" name=""/>
        <p:cNvGrpSpPr/>
        <p:nvPr/>
      </p:nvGrpSpPr>
      <p:grpSpPr>
        <a:xfrm>
          <a:off x="0" y="0"/>
          <a:ext cx="0" cy="0"/>
          <a:chOff x="0" y="0"/>
          <a:chExt cx="0" cy="0"/>
        </a:xfrm>
      </p:grpSpPr>
      <p:pic>
        <p:nvPicPr>
          <p:cNvPr id="2" name="Kuva 2"/>
          <p:cNvPicPr>
            <a:picLocks noChangeAspect="1"/>
          </p:cNvPicPr>
          <p:nvPr/>
        </p:nvPicPr>
        <p:blipFill>
          <a:blip r:embed="rId2" cstate="print"/>
          <a:srcRect/>
          <a:stretch>
            <a:fillRect/>
          </a:stretch>
        </p:blipFill>
        <p:spPr bwMode="auto">
          <a:xfrm>
            <a:off x="1503363" y="2205038"/>
            <a:ext cx="6164262" cy="2303462"/>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3"/>
                </a:solidFill>
              </a:defRPr>
            </a:lvl1pPr>
          </a:lstStyle>
          <a:p>
            <a:pPr>
              <a:defRPr/>
            </a:pPr>
            <a:fld id="{71CC8808-ADA9-479C-AD06-CC0728FFE9B5}" type="datetime1">
              <a:rPr lang="fi-FI"/>
              <a:pPr>
                <a:defRPr/>
              </a:pPr>
              <a:t>17.1.2016</a:t>
            </a:fld>
            <a:endParaRPr lang="fi-FI"/>
          </a:p>
        </p:txBody>
      </p:sp>
      <p:sp>
        <p:nvSpPr>
          <p:cNvPr id="4" name="Alatunnisteen paikkamerkki 3"/>
          <p:cNvSpPr>
            <a:spLocks noGrp="1"/>
          </p:cNvSpPr>
          <p:nvPr>
            <p:ph type="ftr" sz="quarter" idx="11"/>
          </p:nvPr>
        </p:nvSpPr>
        <p:spPr/>
        <p:txBody>
          <a:bodyPr/>
          <a:lstStyle>
            <a:lvl1pPr>
              <a:defRPr>
                <a:solidFill>
                  <a:schemeClr val="accent3"/>
                </a:solidFill>
              </a:defRPr>
            </a:lvl1pPr>
          </a:lstStyle>
          <a:p>
            <a:pPr>
              <a:defRPr/>
            </a:pPr>
            <a:r>
              <a:rPr lang="fi-FI"/>
              <a:t>[Alatunnisteteksti]</a:t>
            </a:r>
          </a:p>
        </p:txBody>
      </p:sp>
      <p:sp>
        <p:nvSpPr>
          <p:cNvPr id="5" name="Dian numeron paikkamerkki 5"/>
          <p:cNvSpPr>
            <a:spLocks noGrp="1"/>
          </p:cNvSpPr>
          <p:nvPr>
            <p:ph type="sldNum" sz="quarter" idx="12"/>
          </p:nvPr>
        </p:nvSpPr>
        <p:spPr/>
        <p:txBody>
          <a:bodyPr/>
          <a:lstStyle>
            <a:lvl1pPr>
              <a:defRPr>
                <a:solidFill>
                  <a:schemeClr val="accent3"/>
                </a:solidFill>
              </a:defRPr>
            </a:lvl1pPr>
          </a:lstStyle>
          <a:p>
            <a:pPr>
              <a:defRPr/>
            </a:pPr>
            <a:fld id="{145B3728-2B3F-4501-89C6-3CCCBD98A514}" type="slidenum">
              <a:rPr lang="fi-FI"/>
              <a:pPr>
                <a:defRPr/>
              </a:pPr>
              <a:t>‹#›</a:t>
            </a:fld>
            <a:endParaRPr lang="fi-FI"/>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Lopetusdia 5">
    <p:bg>
      <p:bgPr>
        <a:solidFill>
          <a:schemeClr val="accent3"/>
        </a:solidFill>
        <a:effectLst/>
      </p:bgPr>
    </p:bg>
    <p:spTree>
      <p:nvGrpSpPr>
        <p:cNvPr id="1" name=""/>
        <p:cNvGrpSpPr/>
        <p:nvPr/>
      </p:nvGrpSpPr>
      <p:grpSpPr>
        <a:xfrm>
          <a:off x="0" y="0"/>
          <a:ext cx="0" cy="0"/>
          <a:chOff x="0" y="0"/>
          <a:chExt cx="0" cy="0"/>
        </a:xfrm>
      </p:grpSpPr>
      <p:pic>
        <p:nvPicPr>
          <p:cNvPr id="2" name="Kuva 3" descr="SY_slogan_lisaa_voimaa_yrittajyyteen.png"/>
          <p:cNvPicPr>
            <a:picLocks noChangeAspect="1"/>
          </p:cNvPicPr>
          <p:nvPr/>
        </p:nvPicPr>
        <p:blipFill>
          <a:blip r:embed="rId2" cstate="print"/>
          <a:srcRect/>
          <a:stretch>
            <a:fillRect/>
          </a:stretch>
        </p:blipFill>
        <p:spPr bwMode="auto">
          <a:xfrm>
            <a:off x="1663700" y="2225675"/>
            <a:ext cx="6097588" cy="2239963"/>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3"/>
                </a:solidFill>
              </a:defRPr>
            </a:lvl1pPr>
          </a:lstStyle>
          <a:p>
            <a:pPr>
              <a:defRPr/>
            </a:pPr>
            <a:fld id="{4ABA582A-6CDC-485E-AADB-0845B51F68B0}" type="datetime1">
              <a:rPr lang="fi-FI"/>
              <a:pPr>
                <a:defRPr/>
              </a:pPr>
              <a:t>17.1.2016</a:t>
            </a:fld>
            <a:endParaRPr lang="fi-FI"/>
          </a:p>
        </p:txBody>
      </p:sp>
      <p:sp>
        <p:nvSpPr>
          <p:cNvPr id="4" name="Alatunnisteen paikkamerkki 5"/>
          <p:cNvSpPr>
            <a:spLocks noGrp="1"/>
          </p:cNvSpPr>
          <p:nvPr>
            <p:ph type="ftr" sz="quarter" idx="11"/>
          </p:nvPr>
        </p:nvSpPr>
        <p:spPr/>
        <p:txBody>
          <a:bodyPr/>
          <a:lstStyle>
            <a:lvl1pPr>
              <a:defRPr>
                <a:solidFill>
                  <a:schemeClr val="accent3"/>
                </a:solidFill>
              </a:defRPr>
            </a:lvl1pPr>
          </a:lstStyle>
          <a:p>
            <a:pPr>
              <a:defRPr/>
            </a:pPr>
            <a:r>
              <a:rPr lang="fi-FI"/>
              <a:t>[Alatunnisteteksti]</a:t>
            </a:r>
          </a:p>
        </p:txBody>
      </p:sp>
      <p:sp>
        <p:nvSpPr>
          <p:cNvPr id="5" name="Dian numeron paikkamerkki 6"/>
          <p:cNvSpPr>
            <a:spLocks noGrp="1"/>
          </p:cNvSpPr>
          <p:nvPr>
            <p:ph type="sldNum" sz="quarter" idx="12"/>
          </p:nvPr>
        </p:nvSpPr>
        <p:spPr/>
        <p:txBody>
          <a:bodyPr/>
          <a:lstStyle>
            <a:lvl1pPr>
              <a:defRPr>
                <a:solidFill>
                  <a:schemeClr val="accent3"/>
                </a:solidFill>
              </a:defRPr>
            </a:lvl1pPr>
          </a:lstStyle>
          <a:p>
            <a:pPr>
              <a:defRPr/>
            </a:pPr>
            <a:fld id="{1DA52799-6247-4739-A9FF-691BD1C79922}" type="slidenum">
              <a:rPr lang="fi-FI"/>
              <a:pPr>
                <a:defRPr/>
              </a:pPr>
              <a:t>‹#›</a:t>
            </a:fld>
            <a:endParaRPr lang="fi-FI"/>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14000" y="2925985"/>
            <a:ext cx="8244000" cy="1470025"/>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395560"/>
            <a:ext cx="8244000" cy="17526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smtClean="0"/>
          </a:p>
        </p:txBody>
      </p:sp>
      <p:sp>
        <p:nvSpPr>
          <p:cNvPr id="4" name="Päivämäärän paikkamerkki 3"/>
          <p:cNvSpPr>
            <a:spLocks noGrp="1"/>
          </p:cNvSpPr>
          <p:nvPr>
            <p:ph type="dt" sz="half" idx="10"/>
          </p:nvPr>
        </p:nvSpPr>
        <p:spPr/>
        <p:txBody>
          <a:bodyPr/>
          <a:lstStyle>
            <a:lvl1pPr>
              <a:defRPr/>
            </a:lvl1pPr>
          </a:lstStyle>
          <a:p>
            <a:pPr>
              <a:defRPr/>
            </a:pPr>
            <a:fld id="{E30FA00D-2CAC-42DE-A773-8E8233DF79AE}" type="datetime1">
              <a:rPr lang="fi-FI"/>
              <a:pPr>
                <a:defRPr/>
              </a:pPr>
              <a:t>17.1.2016</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6" name="Dian numeron paikkamerkki 5"/>
          <p:cNvSpPr>
            <a:spLocks noGrp="1"/>
          </p:cNvSpPr>
          <p:nvPr>
            <p:ph type="sldNum" sz="quarter" idx="12"/>
          </p:nvPr>
        </p:nvSpPr>
        <p:spPr/>
        <p:txBody>
          <a:bodyPr/>
          <a:lstStyle>
            <a:lvl1pPr>
              <a:defRPr/>
            </a:lvl1pPr>
          </a:lstStyle>
          <a:p>
            <a:pPr>
              <a:defRPr/>
            </a:pPr>
            <a:fld id="{27DDE176-FC03-4BEB-8150-45F90FDFAE55}" type="slidenum">
              <a:rPr lang="fi-FI"/>
              <a:pPr>
                <a:defRPr/>
              </a:pPr>
              <a:t>‹#›</a:t>
            </a:fld>
            <a:endParaRPr lang="fi-FI"/>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706ABD44-E8C5-4712-B443-5EC59F552A08}" type="datetime1">
              <a:rPr lang="fi-FI"/>
              <a:pPr>
                <a:defRPr/>
              </a:pPr>
              <a:t>17.1.2016</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6" name="Dian numeron paikkamerkki 5"/>
          <p:cNvSpPr>
            <a:spLocks noGrp="1"/>
          </p:cNvSpPr>
          <p:nvPr>
            <p:ph type="sldNum" sz="quarter" idx="12"/>
          </p:nvPr>
        </p:nvSpPr>
        <p:spPr/>
        <p:txBody>
          <a:bodyPr/>
          <a:lstStyle>
            <a:lvl1pPr>
              <a:defRPr/>
            </a:lvl1pPr>
          </a:lstStyle>
          <a:p>
            <a:pPr>
              <a:defRPr/>
            </a:pPr>
            <a:fld id="{7721D6DE-83A1-456E-AA2B-3DADDC089394}" type="slidenum">
              <a:rPr lang="fi-FI"/>
              <a:pPr>
                <a:defRPr/>
              </a:pPr>
              <a:t>‹#›</a:t>
            </a:fld>
            <a:endParaRPr lang="fi-FI"/>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cxnSp>
        <p:nvCxnSpPr>
          <p:cNvPr id="5" name="Suora yhdysviiva 9"/>
          <p:cNvCxnSpPr/>
          <p:nvPr/>
        </p:nvCxnSpPr>
        <p:spPr>
          <a:xfrm>
            <a:off x="414338" y="1246188"/>
            <a:ext cx="824388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uora yhdysviiva 11"/>
          <p:cNvCxnSpPr/>
          <p:nvPr/>
        </p:nvCxnSpPr>
        <p:spPr>
          <a:xfrm>
            <a:off x="414338" y="5716588"/>
            <a:ext cx="824388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440000"/>
            <a:ext cx="8244000" cy="4212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4" name="Tekstin paikkamerkki 13"/>
          <p:cNvSpPr>
            <a:spLocks noGrp="1"/>
          </p:cNvSpPr>
          <p:nvPr>
            <p:ph type="body" sz="quarter" idx="13"/>
          </p:nvPr>
        </p:nvSpPr>
        <p:spPr>
          <a:xfrm>
            <a:off x="414000" y="5751016"/>
            <a:ext cx="8244000" cy="396000"/>
          </a:xfrm>
        </p:spPr>
        <p:txBody>
          <a:bodyPr/>
          <a:lstStyle>
            <a:lvl1pPr marL="0" indent="0">
              <a:buNone/>
              <a:defRPr sz="1600" i="1">
                <a:solidFill>
                  <a:srgbClr val="404040"/>
                </a:solidFill>
              </a:defRPr>
            </a:lvl1pPr>
            <a:lvl2pPr marL="342000" indent="0">
              <a:buNone/>
              <a:defRPr sz="1200"/>
            </a:lvl2pPr>
            <a:lvl3pPr marL="630000" indent="0">
              <a:buNone/>
              <a:defRPr sz="1200"/>
            </a:lvl3pPr>
            <a:lvl4pPr marL="918000" indent="0">
              <a:buNone/>
              <a:defRPr sz="1200"/>
            </a:lvl4pPr>
            <a:lvl5pPr marL="1206000" indent="0">
              <a:buNone/>
              <a:defRPr sz="1200"/>
            </a:lvl5pPr>
          </a:lstStyle>
          <a:p>
            <a:pPr lvl="0"/>
            <a:r>
              <a:rPr lang="fi-FI" smtClean="0"/>
              <a:t>Muokkaa tekstin perustyylejä napsauttamalla</a:t>
            </a:r>
          </a:p>
        </p:txBody>
      </p:sp>
      <p:sp>
        <p:nvSpPr>
          <p:cNvPr id="11"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7" name="Päivämäärän paikkamerkki 4"/>
          <p:cNvSpPr>
            <a:spLocks noGrp="1"/>
          </p:cNvSpPr>
          <p:nvPr>
            <p:ph type="dt" sz="half" idx="14"/>
          </p:nvPr>
        </p:nvSpPr>
        <p:spPr/>
        <p:txBody>
          <a:bodyPr/>
          <a:lstStyle>
            <a:lvl1pPr>
              <a:defRPr/>
            </a:lvl1pPr>
          </a:lstStyle>
          <a:p>
            <a:pPr>
              <a:defRPr/>
            </a:pPr>
            <a:fld id="{EDE2896F-9A57-443C-828F-D5490AECD0D9}" type="datetime1">
              <a:rPr lang="fi-FI"/>
              <a:pPr>
                <a:defRPr/>
              </a:pPr>
              <a:t>17.1.2016</a:t>
            </a:fld>
            <a:endParaRPr lang="fi-FI"/>
          </a:p>
        </p:txBody>
      </p:sp>
      <p:sp>
        <p:nvSpPr>
          <p:cNvPr id="8" name="Alatunnisteen paikkamerkki 5"/>
          <p:cNvSpPr>
            <a:spLocks noGrp="1"/>
          </p:cNvSpPr>
          <p:nvPr>
            <p:ph type="ftr" sz="quarter" idx="15"/>
          </p:nvPr>
        </p:nvSpPr>
        <p:spPr/>
        <p:txBody>
          <a:bodyPr/>
          <a:lstStyle>
            <a:lvl1pPr>
              <a:defRPr/>
            </a:lvl1pPr>
          </a:lstStyle>
          <a:p>
            <a:pPr>
              <a:defRPr/>
            </a:pPr>
            <a:r>
              <a:rPr lang="fi-FI"/>
              <a:t>[Alatunnisteteksti]</a:t>
            </a:r>
          </a:p>
        </p:txBody>
      </p:sp>
      <p:sp>
        <p:nvSpPr>
          <p:cNvPr id="9" name="Dian numeron paikkamerkki 6"/>
          <p:cNvSpPr>
            <a:spLocks noGrp="1"/>
          </p:cNvSpPr>
          <p:nvPr>
            <p:ph type="sldNum" sz="quarter" idx="16"/>
          </p:nvPr>
        </p:nvSpPr>
        <p:spPr/>
        <p:txBody>
          <a:bodyPr/>
          <a:lstStyle>
            <a:lvl1pPr>
              <a:defRPr/>
            </a:lvl1pPr>
          </a:lstStyle>
          <a:p>
            <a:pPr>
              <a:defRPr/>
            </a:pPr>
            <a:fld id="{09D1E5F6-926F-495F-A58F-F5C844F457CB}" type="slidenum">
              <a:rPr lang="fi-FI"/>
              <a:pPr>
                <a:defRPr/>
              </a:pPr>
              <a:t>‹#›</a:t>
            </a:fld>
            <a:endParaRPr lang="fi-FI"/>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cxnSp>
        <p:nvCxnSpPr>
          <p:cNvPr id="5" name="Suora yhdysviiva 9"/>
          <p:cNvCxnSpPr/>
          <p:nvPr/>
        </p:nvCxnSpPr>
        <p:spPr>
          <a:xfrm>
            <a:off x="414338" y="1246188"/>
            <a:ext cx="824388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602000"/>
            <a:ext cx="4038600" cy="4535082"/>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4613910" y="1602000"/>
            <a:ext cx="4038600" cy="4535082"/>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9"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6" name="Päivämäärän paikkamerkki 4"/>
          <p:cNvSpPr>
            <a:spLocks noGrp="1"/>
          </p:cNvSpPr>
          <p:nvPr>
            <p:ph type="dt" sz="half" idx="10"/>
          </p:nvPr>
        </p:nvSpPr>
        <p:spPr/>
        <p:txBody>
          <a:bodyPr/>
          <a:lstStyle>
            <a:lvl1pPr>
              <a:defRPr/>
            </a:lvl1pPr>
          </a:lstStyle>
          <a:p>
            <a:pPr>
              <a:defRPr/>
            </a:pPr>
            <a:fld id="{645C33BA-7CC2-459D-AC21-ACFE8A42EAC6}" type="datetime1">
              <a:rPr lang="fi-FI"/>
              <a:pPr>
                <a:defRPr/>
              </a:pPr>
              <a:t>17.1.2016</a:t>
            </a:fld>
            <a:endParaRPr lang="fi-FI"/>
          </a:p>
        </p:txBody>
      </p:sp>
      <p:sp>
        <p:nvSpPr>
          <p:cNvPr id="7" name="Alatunnisteen paikkamerkki 5"/>
          <p:cNvSpPr>
            <a:spLocks noGrp="1"/>
          </p:cNvSpPr>
          <p:nvPr>
            <p:ph type="ftr" sz="quarter" idx="11"/>
          </p:nvPr>
        </p:nvSpPr>
        <p:spPr/>
        <p:txBody>
          <a:bodyPr/>
          <a:lstStyle>
            <a:lvl1pPr>
              <a:defRPr/>
            </a:lvl1pPr>
          </a:lstStyle>
          <a:p>
            <a:pPr>
              <a:defRPr/>
            </a:pPr>
            <a:r>
              <a:rPr lang="fi-FI"/>
              <a:t>[Alatunnisteteksti]</a:t>
            </a:r>
          </a:p>
        </p:txBody>
      </p:sp>
      <p:sp>
        <p:nvSpPr>
          <p:cNvPr id="8" name="Dian numeron paikkamerkki 6"/>
          <p:cNvSpPr>
            <a:spLocks noGrp="1"/>
          </p:cNvSpPr>
          <p:nvPr>
            <p:ph type="sldNum" sz="quarter" idx="12"/>
          </p:nvPr>
        </p:nvSpPr>
        <p:spPr/>
        <p:txBody>
          <a:bodyPr/>
          <a:lstStyle>
            <a:lvl1pPr>
              <a:defRPr/>
            </a:lvl1pPr>
          </a:lstStyle>
          <a:p>
            <a:pPr>
              <a:defRPr/>
            </a:pPr>
            <a:fld id="{A217556E-2E2D-4E1E-BE3E-F8D960A3D171}"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_Kuvallinen otsikkodia">
    <p:spTree>
      <p:nvGrpSpPr>
        <p:cNvPr id="1" name=""/>
        <p:cNvGrpSpPr/>
        <p:nvPr/>
      </p:nvGrpSpPr>
      <p:grpSpPr>
        <a:xfrm>
          <a:off x="0" y="0"/>
          <a:ext cx="0" cy="0"/>
          <a:chOff x="0" y="0"/>
          <a:chExt cx="0" cy="0"/>
        </a:xfrm>
      </p:grpSpPr>
      <p:pic>
        <p:nvPicPr>
          <p:cNvPr id="4" name="Kuva 7" descr="Suomen_Yrittajat_logo_rgb.png"/>
          <p:cNvPicPr>
            <a:picLocks noChangeAspect="1"/>
          </p:cNvPicPr>
          <p:nvPr/>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pic>
        <p:nvPicPr>
          <p:cNvPr id="5" name="Kuvan paikkamerkki 4"/>
          <p:cNvPicPr>
            <a:picLocks noChangeAspect="1"/>
          </p:cNvPicPr>
          <p:nvPr userDrawn="1"/>
        </p:nvPicPr>
        <p:blipFill>
          <a:blip r:embed="rId3" cstate="print"/>
          <a:srcRect t="21805" b="21805"/>
          <a:stretch>
            <a:fillRect/>
          </a:stretch>
        </p:blipFill>
        <p:spPr bwMode="auto">
          <a:xfrm>
            <a:off x="0" y="0"/>
            <a:ext cx="9144000" cy="3429000"/>
          </a:xfrm>
          <a:prstGeom prst="rect">
            <a:avLst/>
          </a:prstGeom>
          <a:noFill/>
          <a:ln w="9525">
            <a:noFill/>
            <a:miter lim="800000"/>
            <a:headEnd/>
            <a:tailEnd/>
          </a:ln>
        </p:spPr>
      </p:pic>
      <p:pic>
        <p:nvPicPr>
          <p:cNvPr id="6" name="Kuva 10"/>
          <p:cNvPicPr>
            <a:picLocks noChangeAspect="1"/>
          </p:cNvPicPr>
          <p:nvPr userDrawn="1"/>
        </p:nvPicPr>
        <p:blipFill>
          <a:blip r:embed="rId4" cstate="print"/>
          <a:srcRect/>
          <a:stretch>
            <a:fillRect/>
          </a:stretch>
        </p:blipFill>
        <p:spPr bwMode="auto">
          <a:xfrm>
            <a:off x="7451725" y="6343650"/>
            <a:ext cx="1508125" cy="482600"/>
          </a:xfrm>
          <a:prstGeom prst="rect">
            <a:avLst/>
          </a:prstGeom>
          <a:noFill/>
          <a:ln w="9525">
            <a:noFill/>
            <a:miter lim="800000"/>
            <a:headEnd/>
            <a:tailEnd/>
          </a:ln>
        </p:spPr>
      </p:pic>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0"/>
          </p:nvPr>
        </p:nvSpPr>
        <p:spPr/>
        <p:txBody>
          <a:bodyPr/>
          <a:lstStyle>
            <a:lvl1pPr>
              <a:defRPr/>
            </a:lvl1pPr>
          </a:lstStyle>
          <a:p>
            <a:pPr>
              <a:defRPr/>
            </a:pPr>
            <a:fld id="{15FCB571-D007-4D46-8E56-416D7417C885}" type="datetime1">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9" name="Dian numeron paikkamerkki 5"/>
          <p:cNvSpPr>
            <a:spLocks noGrp="1"/>
          </p:cNvSpPr>
          <p:nvPr>
            <p:ph type="sldNum" sz="quarter" idx="12"/>
          </p:nvPr>
        </p:nvSpPr>
        <p:spPr/>
        <p:txBody>
          <a:bodyPr/>
          <a:lstStyle>
            <a:lvl1pPr>
              <a:defRPr/>
            </a:lvl1pPr>
          </a:lstStyle>
          <a:p>
            <a:pPr>
              <a:defRPr/>
            </a:pPr>
            <a:fld id="{01902F0F-AFF2-4F75-8829-9B8D04C97DA9}" type="slidenum">
              <a:rPr lang="fi-FI"/>
              <a:pPr>
                <a:defRPr/>
              </a:pPr>
              <a:t>‹#›</a:t>
            </a:fld>
            <a:endParaRPr lang="fi-FI"/>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aksi sisältökohdetta 2">
    <p:spTree>
      <p:nvGrpSpPr>
        <p:cNvPr id="1" name=""/>
        <p:cNvGrpSpPr/>
        <p:nvPr/>
      </p:nvGrpSpPr>
      <p:grpSpPr>
        <a:xfrm>
          <a:off x="0" y="0"/>
          <a:ext cx="0" cy="0"/>
          <a:chOff x="0" y="0"/>
          <a:chExt cx="0" cy="0"/>
        </a:xfrm>
      </p:grpSpPr>
      <p:cxnSp>
        <p:nvCxnSpPr>
          <p:cNvPr id="5" name="Suora yhdysviiva 9"/>
          <p:cNvCxnSpPr/>
          <p:nvPr/>
        </p:nvCxnSpPr>
        <p:spPr>
          <a:xfrm>
            <a:off x="414338" y="1246188"/>
            <a:ext cx="824388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602000"/>
            <a:ext cx="5742176" cy="45360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300192" y="1602000"/>
            <a:ext cx="2376000" cy="4536000"/>
          </a:xfrm>
        </p:spPr>
        <p:txBody>
          <a:bodyPr/>
          <a:lstStyle>
            <a:lvl1pPr marL="180000" indent="-180000">
              <a:spcBef>
                <a:spcPts val="0"/>
              </a:spcBef>
              <a:defRPr sz="2000"/>
            </a:lvl1pPr>
            <a:lvl2pPr marL="360000" indent="-180000">
              <a:spcBef>
                <a:spcPts val="0"/>
              </a:spcBef>
              <a:defRPr sz="2000"/>
            </a:lvl2pPr>
            <a:lvl3pPr marL="540000" indent="-180000">
              <a:spcBef>
                <a:spcPts val="0"/>
              </a:spcBef>
              <a:defRPr sz="2000"/>
            </a:lvl3pPr>
            <a:lvl4pPr marL="720000" indent="-180000">
              <a:spcBef>
                <a:spcPts val="0"/>
              </a:spcBef>
              <a:defRPr sz="2000"/>
            </a:lvl4pPr>
            <a:lvl5pPr marL="900000" indent="-180000">
              <a:spcBef>
                <a:spcPts val="0"/>
              </a:spcBef>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9"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6" name="Päivämäärän paikkamerkki 4"/>
          <p:cNvSpPr>
            <a:spLocks noGrp="1"/>
          </p:cNvSpPr>
          <p:nvPr>
            <p:ph type="dt" sz="half" idx="10"/>
          </p:nvPr>
        </p:nvSpPr>
        <p:spPr/>
        <p:txBody>
          <a:bodyPr/>
          <a:lstStyle>
            <a:lvl1pPr>
              <a:defRPr/>
            </a:lvl1pPr>
          </a:lstStyle>
          <a:p>
            <a:pPr>
              <a:defRPr/>
            </a:pPr>
            <a:fld id="{F8576190-4F08-4A4E-9CEA-550FAEA1C798}" type="datetime1">
              <a:rPr lang="fi-FI"/>
              <a:pPr>
                <a:defRPr/>
              </a:pPr>
              <a:t>17.1.2016</a:t>
            </a:fld>
            <a:endParaRPr lang="fi-FI"/>
          </a:p>
        </p:txBody>
      </p:sp>
      <p:sp>
        <p:nvSpPr>
          <p:cNvPr id="7" name="Alatunnisteen paikkamerkki 5"/>
          <p:cNvSpPr>
            <a:spLocks noGrp="1"/>
          </p:cNvSpPr>
          <p:nvPr>
            <p:ph type="ftr" sz="quarter" idx="11"/>
          </p:nvPr>
        </p:nvSpPr>
        <p:spPr/>
        <p:txBody>
          <a:bodyPr/>
          <a:lstStyle>
            <a:lvl1pPr>
              <a:defRPr/>
            </a:lvl1pPr>
          </a:lstStyle>
          <a:p>
            <a:pPr>
              <a:defRPr/>
            </a:pPr>
            <a:r>
              <a:rPr lang="fi-FI"/>
              <a:t>[Alatunnisteteksti]</a:t>
            </a:r>
          </a:p>
        </p:txBody>
      </p:sp>
      <p:sp>
        <p:nvSpPr>
          <p:cNvPr id="8" name="Dian numeron paikkamerkki 6"/>
          <p:cNvSpPr>
            <a:spLocks noGrp="1"/>
          </p:cNvSpPr>
          <p:nvPr>
            <p:ph type="sldNum" sz="quarter" idx="12"/>
          </p:nvPr>
        </p:nvSpPr>
        <p:spPr/>
        <p:txBody>
          <a:bodyPr/>
          <a:lstStyle>
            <a:lvl1pPr>
              <a:defRPr/>
            </a:lvl1pPr>
          </a:lstStyle>
          <a:p>
            <a:pPr>
              <a:defRPr/>
            </a:pPr>
            <a:fld id="{0E5AD3C1-A3B1-4CFE-92E6-6F51D41F429A}" type="slidenum">
              <a:rPr lang="fi-FI"/>
              <a:pPr>
                <a:defRPr/>
              </a:pPr>
              <a:t>‹#›</a:t>
            </a:fld>
            <a:endParaRPr lang="fi-FI"/>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olme sisältökohdetta">
    <p:spTree>
      <p:nvGrpSpPr>
        <p:cNvPr id="1" name=""/>
        <p:cNvGrpSpPr/>
        <p:nvPr/>
      </p:nvGrpSpPr>
      <p:grpSpPr>
        <a:xfrm>
          <a:off x="0" y="0"/>
          <a:ext cx="0" cy="0"/>
          <a:chOff x="0" y="0"/>
          <a:chExt cx="0" cy="0"/>
        </a:xfrm>
      </p:grpSpPr>
      <p:cxnSp>
        <p:nvCxnSpPr>
          <p:cNvPr id="6" name="Suora yhdysviiva 9"/>
          <p:cNvCxnSpPr/>
          <p:nvPr/>
        </p:nvCxnSpPr>
        <p:spPr>
          <a:xfrm>
            <a:off x="414338" y="1246188"/>
            <a:ext cx="824388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602000"/>
            <a:ext cx="3221896" cy="4536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3923928" y="1602000"/>
            <a:ext cx="4752000" cy="3564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1" name="Tekstin paikkamerkki 10"/>
          <p:cNvSpPr>
            <a:spLocks noGrp="1"/>
          </p:cNvSpPr>
          <p:nvPr>
            <p:ph type="body" sz="quarter" idx="13"/>
          </p:nvPr>
        </p:nvSpPr>
        <p:spPr>
          <a:xfrm>
            <a:off x="3924300" y="5201866"/>
            <a:ext cx="4751388" cy="936000"/>
          </a:xfrm>
        </p:spPr>
        <p:txBody>
          <a:bodyPr anchor="t"/>
          <a:lstStyle>
            <a:lvl1pPr marL="0" indent="0">
              <a:spcBef>
                <a:spcPts val="0"/>
              </a:spcBef>
              <a:buNone/>
              <a:defRPr sz="1600" i="1" baseline="0">
                <a:solidFill>
                  <a:schemeClr val="accent6">
                    <a:lumMod val="75000"/>
                    <a:lumOff val="25000"/>
                  </a:schemeClr>
                </a:solidFill>
              </a:defRPr>
            </a:lvl1pPr>
            <a:lvl2pPr marL="342000" indent="0">
              <a:buNone/>
              <a:defRPr sz="1400" i="1"/>
            </a:lvl2pPr>
            <a:lvl3pPr marL="630000" indent="0">
              <a:buNone/>
              <a:defRPr sz="1400" i="1"/>
            </a:lvl3pPr>
            <a:lvl4pPr marL="918000" indent="0">
              <a:buNone/>
              <a:defRPr sz="1400" i="1"/>
            </a:lvl4pPr>
            <a:lvl5pPr marL="1206000" indent="0">
              <a:buNone/>
              <a:defRPr sz="1400" i="1"/>
            </a:lvl5pPr>
          </a:lstStyle>
          <a:p>
            <a:pPr lvl="0"/>
            <a:r>
              <a:rPr lang="fi-FI" smtClean="0"/>
              <a:t>Muokkaa tekstin perustyylejä napsauttamalla</a:t>
            </a:r>
          </a:p>
        </p:txBody>
      </p:sp>
      <p:sp>
        <p:nvSpPr>
          <p:cNvPr id="12"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7" name="Päivämäärän paikkamerkki 4"/>
          <p:cNvSpPr>
            <a:spLocks noGrp="1"/>
          </p:cNvSpPr>
          <p:nvPr>
            <p:ph type="dt" sz="half" idx="14"/>
          </p:nvPr>
        </p:nvSpPr>
        <p:spPr/>
        <p:txBody>
          <a:bodyPr/>
          <a:lstStyle>
            <a:lvl1pPr>
              <a:defRPr/>
            </a:lvl1pPr>
          </a:lstStyle>
          <a:p>
            <a:pPr>
              <a:defRPr/>
            </a:pPr>
            <a:fld id="{DC0E5F04-1050-47E7-AF59-E9860126792C}" type="datetime1">
              <a:rPr lang="fi-FI"/>
              <a:pPr>
                <a:defRPr/>
              </a:pPr>
              <a:t>17.1.2016</a:t>
            </a:fld>
            <a:endParaRPr lang="fi-FI"/>
          </a:p>
        </p:txBody>
      </p:sp>
      <p:sp>
        <p:nvSpPr>
          <p:cNvPr id="8" name="Alatunnisteen paikkamerkki 5"/>
          <p:cNvSpPr>
            <a:spLocks noGrp="1"/>
          </p:cNvSpPr>
          <p:nvPr>
            <p:ph type="ftr" sz="quarter" idx="15"/>
          </p:nvPr>
        </p:nvSpPr>
        <p:spPr/>
        <p:txBody>
          <a:bodyPr/>
          <a:lstStyle>
            <a:lvl1pPr>
              <a:defRPr/>
            </a:lvl1pPr>
          </a:lstStyle>
          <a:p>
            <a:pPr>
              <a:defRPr/>
            </a:pPr>
            <a:r>
              <a:rPr lang="fi-FI"/>
              <a:t>[Alatunnisteteksti]</a:t>
            </a:r>
          </a:p>
        </p:txBody>
      </p:sp>
      <p:sp>
        <p:nvSpPr>
          <p:cNvPr id="9" name="Dian numeron paikkamerkki 6"/>
          <p:cNvSpPr>
            <a:spLocks noGrp="1"/>
          </p:cNvSpPr>
          <p:nvPr>
            <p:ph type="sldNum" sz="quarter" idx="16"/>
          </p:nvPr>
        </p:nvSpPr>
        <p:spPr/>
        <p:txBody>
          <a:bodyPr/>
          <a:lstStyle>
            <a:lvl1pPr>
              <a:defRPr/>
            </a:lvl1pPr>
          </a:lstStyle>
          <a:p>
            <a:pPr>
              <a:defRPr/>
            </a:pPr>
            <a:fld id="{CB63CA4A-6A66-48AF-A778-F6396A98CEF1}" type="slidenum">
              <a:rPr lang="fi-FI"/>
              <a:pPr>
                <a:defRPr/>
              </a:pPr>
              <a:t>‹#›</a:t>
            </a:fld>
            <a:endParaRPr lang="fi-FI"/>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olme sisältökohdetta 2">
    <p:spTree>
      <p:nvGrpSpPr>
        <p:cNvPr id="1" name=""/>
        <p:cNvGrpSpPr/>
        <p:nvPr/>
      </p:nvGrpSpPr>
      <p:grpSpPr>
        <a:xfrm>
          <a:off x="0" y="0"/>
          <a:ext cx="0" cy="0"/>
          <a:chOff x="0" y="0"/>
          <a:chExt cx="0" cy="0"/>
        </a:xfrm>
      </p:grpSpPr>
      <p:cxnSp>
        <p:nvCxnSpPr>
          <p:cNvPr id="6" name="Suora yhdysviiva 9"/>
          <p:cNvCxnSpPr/>
          <p:nvPr/>
        </p:nvCxnSpPr>
        <p:spPr>
          <a:xfrm>
            <a:off x="414338" y="1246188"/>
            <a:ext cx="824388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uora yhdysviiva 10"/>
          <p:cNvCxnSpPr/>
          <p:nvPr/>
        </p:nvCxnSpPr>
        <p:spPr>
          <a:xfrm>
            <a:off x="414338" y="1628775"/>
            <a:ext cx="575945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uora yhdysviiva 11"/>
          <p:cNvCxnSpPr/>
          <p:nvPr/>
        </p:nvCxnSpPr>
        <p:spPr>
          <a:xfrm>
            <a:off x="414338" y="5716588"/>
            <a:ext cx="575945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673784"/>
            <a:ext cx="5760000" cy="3987464"/>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300192" y="1673784"/>
            <a:ext cx="2352318" cy="4480954"/>
          </a:xfrm>
        </p:spPr>
        <p:txBody>
          <a:bodyPr/>
          <a:lstStyle>
            <a:lvl1pPr marL="180000" indent="-180000">
              <a:spcBef>
                <a:spcPts val="0"/>
              </a:spcBef>
              <a:defRPr sz="2000"/>
            </a:lvl1pPr>
            <a:lvl2pPr marL="360000" indent="-180000">
              <a:spcBef>
                <a:spcPts val="0"/>
              </a:spcBef>
              <a:defRPr sz="2000"/>
            </a:lvl2pPr>
            <a:lvl3pPr marL="540000" indent="-180000">
              <a:spcBef>
                <a:spcPts val="0"/>
              </a:spcBef>
              <a:defRPr sz="2000"/>
            </a:lvl3pPr>
            <a:lvl4pPr marL="720000" indent="-180000">
              <a:spcBef>
                <a:spcPts val="0"/>
              </a:spcBef>
              <a:defRPr sz="2000"/>
            </a:lvl4pPr>
            <a:lvl5pPr marL="900000" indent="-180000">
              <a:spcBef>
                <a:spcPts val="0"/>
              </a:spcBef>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4" name="Tekstin paikkamerkki 13"/>
          <p:cNvSpPr>
            <a:spLocks noGrp="1"/>
          </p:cNvSpPr>
          <p:nvPr>
            <p:ph type="body" sz="quarter" idx="13"/>
          </p:nvPr>
        </p:nvSpPr>
        <p:spPr>
          <a:xfrm>
            <a:off x="414000" y="5751016"/>
            <a:ext cx="5761037" cy="396000"/>
          </a:xfrm>
        </p:spPr>
        <p:txBody>
          <a:bodyPr/>
          <a:lstStyle>
            <a:lvl1pPr marL="0" indent="0">
              <a:buNone/>
              <a:defRPr sz="1600" i="1">
                <a:solidFill>
                  <a:schemeClr val="accent6">
                    <a:lumMod val="85000"/>
                    <a:lumOff val="15000"/>
                  </a:schemeClr>
                </a:solidFill>
              </a:defRPr>
            </a:lvl1pPr>
            <a:lvl2pPr marL="342000" indent="0">
              <a:buNone/>
              <a:defRPr sz="1200"/>
            </a:lvl2pPr>
            <a:lvl3pPr marL="630000" indent="0">
              <a:buNone/>
              <a:defRPr sz="1200"/>
            </a:lvl3pPr>
            <a:lvl4pPr marL="918000" indent="0">
              <a:buNone/>
              <a:defRPr sz="1200"/>
            </a:lvl4pPr>
            <a:lvl5pPr marL="1206000" indent="0">
              <a:buNone/>
              <a:defRPr sz="1200"/>
            </a:lvl5pPr>
          </a:lstStyle>
          <a:p>
            <a:pPr lvl="0"/>
            <a:r>
              <a:rPr lang="fi-FI" smtClean="0"/>
              <a:t>Muokkaa tekstin perustyylejä napsauttamalla</a:t>
            </a:r>
          </a:p>
        </p:txBody>
      </p:sp>
      <p:sp>
        <p:nvSpPr>
          <p:cNvPr id="13"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9" name="Päivämäärän paikkamerkki 4"/>
          <p:cNvSpPr>
            <a:spLocks noGrp="1"/>
          </p:cNvSpPr>
          <p:nvPr>
            <p:ph type="dt" sz="half" idx="14"/>
          </p:nvPr>
        </p:nvSpPr>
        <p:spPr/>
        <p:txBody>
          <a:bodyPr/>
          <a:lstStyle>
            <a:lvl1pPr>
              <a:defRPr/>
            </a:lvl1pPr>
          </a:lstStyle>
          <a:p>
            <a:pPr>
              <a:defRPr/>
            </a:pPr>
            <a:fld id="{4BF6136F-980D-4641-A2EF-BFEF10C0996D}" type="datetime1">
              <a:rPr lang="fi-FI"/>
              <a:pPr>
                <a:defRPr/>
              </a:pPr>
              <a:t>17.1.2016</a:t>
            </a:fld>
            <a:endParaRPr lang="fi-FI"/>
          </a:p>
        </p:txBody>
      </p:sp>
      <p:sp>
        <p:nvSpPr>
          <p:cNvPr id="10" name="Alatunnisteen paikkamerkki 5"/>
          <p:cNvSpPr>
            <a:spLocks noGrp="1"/>
          </p:cNvSpPr>
          <p:nvPr>
            <p:ph type="ftr" sz="quarter" idx="15"/>
          </p:nvPr>
        </p:nvSpPr>
        <p:spPr/>
        <p:txBody>
          <a:bodyPr/>
          <a:lstStyle>
            <a:lvl1pPr>
              <a:defRPr/>
            </a:lvl1pPr>
          </a:lstStyle>
          <a:p>
            <a:pPr>
              <a:defRPr/>
            </a:pPr>
            <a:r>
              <a:rPr lang="fi-FI"/>
              <a:t>[Alatunnisteteksti]</a:t>
            </a:r>
          </a:p>
        </p:txBody>
      </p:sp>
      <p:sp>
        <p:nvSpPr>
          <p:cNvPr id="11" name="Dian numeron paikkamerkki 6"/>
          <p:cNvSpPr>
            <a:spLocks noGrp="1"/>
          </p:cNvSpPr>
          <p:nvPr>
            <p:ph type="sldNum" sz="quarter" idx="16"/>
          </p:nvPr>
        </p:nvSpPr>
        <p:spPr/>
        <p:txBody>
          <a:bodyPr/>
          <a:lstStyle>
            <a:lvl1pPr>
              <a:defRPr/>
            </a:lvl1pPr>
          </a:lstStyle>
          <a:p>
            <a:pPr>
              <a:defRPr/>
            </a:pPr>
            <a:fld id="{9482AB8F-0AD5-4CBC-B7B8-8C67B943B3D2}" type="slidenum">
              <a:rPr lang="fi-FI"/>
              <a:pPr>
                <a:defRPr/>
              </a:pPr>
              <a:t>‹#›</a:t>
            </a:fld>
            <a:endParaRPr lang="fi-FI"/>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Väliotsikko">
    <p:bg>
      <p:bgPr>
        <a:solidFill>
          <a:schemeClr val="accent2"/>
        </a:solidFill>
        <a:effectLst/>
      </p:bgPr>
    </p:bg>
    <p:spTree>
      <p:nvGrpSpPr>
        <p:cNvPr id="1" name=""/>
        <p:cNvGrpSpPr/>
        <p:nvPr/>
      </p:nvGrpSpPr>
      <p:grpSpPr>
        <a:xfrm>
          <a:off x="0" y="0"/>
          <a:ext cx="0" cy="0"/>
          <a:chOff x="0" y="0"/>
          <a:chExt cx="0" cy="0"/>
        </a:xfrm>
      </p:grpSpPr>
      <p:cxnSp>
        <p:nvCxnSpPr>
          <p:cNvPr id="3" name="Suora yhdysviiva 5"/>
          <p:cNvCxnSpPr/>
          <p:nvPr/>
        </p:nvCxnSpPr>
        <p:spPr>
          <a:xfrm>
            <a:off x="414338" y="1844675"/>
            <a:ext cx="8229600" cy="0"/>
          </a:xfrm>
          <a:prstGeom prst="line">
            <a:avLst/>
          </a:prstGeom>
          <a:ln w="76200">
            <a:solidFill>
              <a:schemeClr val="accent6">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 name="Suora yhdysviiva 6"/>
          <p:cNvCxnSpPr/>
          <p:nvPr/>
        </p:nvCxnSpPr>
        <p:spPr>
          <a:xfrm>
            <a:off x="414338" y="4857750"/>
            <a:ext cx="8229600" cy="0"/>
          </a:xfrm>
          <a:prstGeom prst="line">
            <a:avLst/>
          </a:prstGeom>
          <a:ln w="76200">
            <a:solidFill>
              <a:schemeClr val="accent6">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414000" y="1857600"/>
            <a:ext cx="8229600" cy="2941200"/>
          </a:xfrm>
        </p:spPr>
        <p:txBody>
          <a:bodyPr>
            <a:noAutofit/>
          </a:bodyPr>
          <a:lstStyle>
            <a:lvl1pPr>
              <a:defRPr sz="5000">
                <a:solidFill>
                  <a:schemeClr val="accent6">
                    <a:lumMod val="75000"/>
                    <a:lumOff val="25000"/>
                  </a:schemeClr>
                </a:solidFill>
              </a:defRPr>
            </a:lvl1pPr>
          </a:lstStyle>
          <a:p>
            <a:r>
              <a:rPr lang="fi-FI" smtClean="0"/>
              <a:t>Muokkaa perustyyl. napsautt.</a:t>
            </a:r>
            <a:endParaRPr lang="fi-FI" dirty="0"/>
          </a:p>
        </p:txBody>
      </p:sp>
      <p:sp>
        <p:nvSpPr>
          <p:cNvPr id="5" name="Päivämäärän paikkamerkki 2"/>
          <p:cNvSpPr>
            <a:spLocks noGrp="1"/>
          </p:cNvSpPr>
          <p:nvPr>
            <p:ph type="dt" sz="half" idx="10"/>
          </p:nvPr>
        </p:nvSpPr>
        <p:spPr/>
        <p:txBody>
          <a:bodyPr/>
          <a:lstStyle>
            <a:lvl1pPr>
              <a:defRPr>
                <a:solidFill>
                  <a:schemeClr val="accent2"/>
                </a:solidFill>
              </a:defRPr>
            </a:lvl1pPr>
          </a:lstStyle>
          <a:p>
            <a:pPr>
              <a:defRPr/>
            </a:pPr>
            <a:fld id="{9350C471-E208-4FEE-99AC-A1EC404B3D52}" type="datetime1">
              <a:rPr lang="fi-FI"/>
              <a:pPr>
                <a:defRPr/>
              </a:pPr>
              <a:t>17.1.2016</a:t>
            </a:fld>
            <a:endParaRPr lang="fi-FI"/>
          </a:p>
        </p:txBody>
      </p:sp>
      <p:sp>
        <p:nvSpPr>
          <p:cNvPr id="6" name="Alatunnisteen paikkamerkki 3"/>
          <p:cNvSpPr>
            <a:spLocks noGrp="1"/>
          </p:cNvSpPr>
          <p:nvPr>
            <p:ph type="ftr" sz="quarter" idx="11"/>
          </p:nvPr>
        </p:nvSpPr>
        <p:spPr/>
        <p:txBody>
          <a:bodyPr/>
          <a:lstStyle>
            <a:lvl1pPr>
              <a:defRPr>
                <a:solidFill>
                  <a:schemeClr val="accent2"/>
                </a:solidFill>
              </a:defRPr>
            </a:lvl1pPr>
          </a:lstStyle>
          <a:p>
            <a:pPr>
              <a:defRPr/>
            </a:pPr>
            <a:r>
              <a:rPr lang="fi-FI"/>
              <a:t>[Alatunnisteteksti]</a:t>
            </a:r>
          </a:p>
        </p:txBody>
      </p:sp>
      <p:sp>
        <p:nvSpPr>
          <p:cNvPr id="7" name="Dian numeron paikkamerkki 4"/>
          <p:cNvSpPr>
            <a:spLocks noGrp="1"/>
          </p:cNvSpPr>
          <p:nvPr>
            <p:ph type="sldNum" sz="quarter" idx="12"/>
          </p:nvPr>
        </p:nvSpPr>
        <p:spPr/>
        <p:txBody>
          <a:bodyPr/>
          <a:lstStyle>
            <a:lvl1pPr>
              <a:defRPr>
                <a:solidFill>
                  <a:schemeClr val="accent2"/>
                </a:solidFill>
              </a:defRPr>
            </a:lvl1pPr>
          </a:lstStyle>
          <a:p>
            <a:pPr>
              <a:defRPr/>
            </a:pPr>
            <a:fld id="{E3BD10F6-688F-486F-BF52-B82C2E31F948}" type="slidenum">
              <a:rPr lang="fi-FI"/>
              <a:pPr>
                <a:defRPr/>
              </a:pPr>
              <a:t>‹#›</a:t>
            </a:fld>
            <a:endParaRPr lang="fi-FI"/>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5F1068C8-4A90-435F-B693-3028A76BC568}" type="datetime1">
              <a:rPr lang="fi-FI"/>
              <a:pPr>
                <a:defRPr/>
              </a:pPr>
              <a:t>17.1.2016</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5" name="Dian numeron paikkamerkki 5"/>
          <p:cNvSpPr>
            <a:spLocks noGrp="1"/>
          </p:cNvSpPr>
          <p:nvPr>
            <p:ph type="sldNum" sz="quarter" idx="12"/>
          </p:nvPr>
        </p:nvSpPr>
        <p:spPr/>
        <p:txBody>
          <a:bodyPr/>
          <a:lstStyle>
            <a:lvl1pPr>
              <a:defRPr/>
            </a:lvl1pPr>
          </a:lstStyle>
          <a:p>
            <a:pPr>
              <a:defRPr/>
            </a:pPr>
            <a:fld id="{F3084825-17F3-463B-959E-8CB1A8DE0D65}" type="slidenum">
              <a:rPr lang="fi-FI"/>
              <a:pPr>
                <a:defRPr/>
              </a:pPr>
              <a:t>‹#›</a:t>
            </a:fld>
            <a:endParaRPr lang="fi-FI"/>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64CF1616-00E0-4BB4-A054-F825DB40B298}" type="datetime1">
              <a:rPr lang="fi-FI"/>
              <a:pPr>
                <a:defRPr/>
              </a:pPr>
              <a:t>17.1.2016</a:t>
            </a:fld>
            <a:endParaRPr lang="fi-FI"/>
          </a:p>
        </p:txBody>
      </p:sp>
      <p:sp>
        <p:nvSpPr>
          <p:cNvPr id="3"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4" name="Dian numeron paikkamerkki 5"/>
          <p:cNvSpPr>
            <a:spLocks noGrp="1"/>
          </p:cNvSpPr>
          <p:nvPr>
            <p:ph type="sldNum" sz="quarter" idx="12"/>
          </p:nvPr>
        </p:nvSpPr>
        <p:spPr/>
        <p:txBody>
          <a:bodyPr/>
          <a:lstStyle>
            <a:lvl1pPr>
              <a:defRPr/>
            </a:lvl1pPr>
          </a:lstStyle>
          <a:p>
            <a:pPr>
              <a:defRPr/>
            </a:pPr>
            <a:fld id="{863BFF78-51E4-4574-AE91-8CF30E77C22E}" type="slidenum">
              <a:rPr lang="fi-FI"/>
              <a:pPr>
                <a:defRPr/>
              </a:pPr>
              <a:t>‹#›</a:t>
            </a:fld>
            <a:endParaRPr lang="fi-FI"/>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Lopetusdia">
    <p:bg>
      <p:bgPr>
        <a:solidFill>
          <a:schemeClr val="accent2"/>
        </a:solidFill>
        <a:effectLst/>
      </p:bgPr>
    </p:bg>
    <p:spTree>
      <p:nvGrpSpPr>
        <p:cNvPr id="1" name=""/>
        <p:cNvGrpSpPr/>
        <p:nvPr/>
      </p:nvGrpSpPr>
      <p:grpSpPr>
        <a:xfrm>
          <a:off x="0" y="0"/>
          <a:ext cx="0" cy="0"/>
          <a:chOff x="0" y="0"/>
          <a:chExt cx="0" cy="0"/>
        </a:xfrm>
      </p:grpSpPr>
      <p:pic>
        <p:nvPicPr>
          <p:cNvPr id="2" name="Kuva 3"/>
          <p:cNvPicPr>
            <a:picLocks noChangeAspect="1"/>
          </p:cNvPicPr>
          <p:nvPr/>
        </p:nvPicPr>
        <p:blipFill>
          <a:blip r:embed="rId2" cstate="print"/>
          <a:srcRect/>
          <a:stretch>
            <a:fillRect/>
          </a:stretch>
        </p:blipFill>
        <p:spPr bwMode="auto">
          <a:xfrm>
            <a:off x="1508125" y="1843088"/>
            <a:ext cx="6132513" cy="2889250"/>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2"/>
                </a:solidFill>
              </a:defRPr>
            </a:lvl1pPr>
          </a:lstStyle>
          <a:p>
            <a:pPr>
              <a:defRPr/>
            </a:pPr>
            <a:fld id="{E5AB9D3E-492D-40E1-9A20-2794E10C488E}" type="datetime1">
              <a:rPr lang="fi-FI"/>
              <a:pPr>
                <a:defRPr/>
              </a:pPr>
              <a:t>17.1.2016</a:t>
            </a:fld>
            <a:endParaRPr lang="fi-FI"/>
          </a:p>
        </p:txBody>
      </p:sp>
      <p:sp>
        <p:nvSpPr>
          <p:cNvPr id="4" name="Alatunnisteen paikkamerkki 5"/>
          <p:cNvSpPr>
            <a:spLocks noGrp="1"/>
          </p:cNvSpPr>
          <p:nvPr>
            <p:ph type="ftr" sz="quarter" idx="11"/>
          </p:nvPr>
        </p:nvSpPr>
        <p:spPr/>
        <p:txBody>
          <a:bodyPr/>
          <a:lstStyle>
            <a:lvl1pPr>
              <a:defRPr>
                <a:solidFill>
                  <a:schemeClr val="accent2"/>
                </a:solidFill>
              </a:defRPr>
            </a:lvl1pPr>
          </a:lstStyle>
          <a:p>
            <a:pPr>
              <a:defRPr/>
            </a:pPr>
            <a:r>
              <a:rPr lang="fi-FI"/>
              <a:t>[Alatunnisteteksti]</a:t>
            </a:r>
          </a:p>
        </p:txBody>
      </p:sp>
      <p:sp>
        <p:nvSpPr>
          <p:cNvPr id="5" name="Dian numeron paikkamerkki 6"/>
          <p:cNvSpPr>
            <a:spLocks noGrp="1"/>
          </p:cNvSpPr>
          <p:nvPr>
            <p:ph type="sldNum" sz="quarter" idx="12"/>
          </p:nvPr>
        </p:nvSpPr>
        <p:spPr/>
        <p:txBody>
          <a:bodyPr/>
          <a:lstStyle>
            <a:lvl1pPr>
              <a:defRPr>
                <a:solidFill>
                  <a:schemeClr val="accent2"/>
                </a:solidFill>
              </a:defRPr>
            </a:lvl1pPr>
          </a:lstStyle>
          <a:p>
            <a:pPr>
              <a:defRPr/>
            </a:pPr>
            <a:fld id="{6F14BABC-BFE3-4D91-88D0-C765C240ADC0}" type="slidenum">
              <a:rPr lang="fi-FI"/>
              <a:pPr>
                <a:defRPr/>
              </a:pPr>
              <a:t>‹#›</a:t>
            </a:fld>
            <a:endParaRPr lang="fi-FI"/>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Lopetusdia 2">
    <p:bg>
      <p:bgPr>
        <a:solidFill>
          <a:schemeClr val="accent2"/>
        </a:solidFill>
        <a:effectLst/>
      </p:bgPr>
    </p:bg>
    <p:spTree>
      <p:nvGrpSpPr>
        <p:cNvPr id="1" name=""/>
        <p:cNvGrpSpPr/>
        <p:nvPr/>
      </p:nvGrpSpPr>
      <p:grpSpPr>
        <a:xfrm>
          <a:off x="0" y="0"/>
          <a:ext cx="0" cy="0"/>
          <a:chOff x="0" y="0"/>
          <a:chExt cx="0" cy="0"/>
        </a:xfrm>
      </p:grpSpPr>
      <p:pic>
        <p:nvPicPr>
          <p:cNvPr id="2" name="Kuva 3"/>
          <p:cNvPicPr>
            <a:picLocks noChangeAspect="1"/>
          </p:cNvPicPr>
          <p:nvPr/>
        </p:nvPicPr>
        <p:blipFill>
          <a:blip r:embed="rId2" cstate="print"/>
          <a:srcRect/>
          <a:stretch>
            <a:fillRect/>
          </a:stretch>
        </p:blipFill>
        <p:spPr bwMode="auto">
          <a:xfrm>
            <a:off x="1430338" y="1368425"/>
            <a:ext cx="6262687" cy="3500438"/>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2"/>
                </a:solidFill>
              </a:defRPr>
            </a:lvl1pPr>
          </a:lstStyle>
          <a:p>
            <a:pPr>
              <a:defRPr/>
            </a:pPr>
            <a:fld id="{D36F82B3-D635-4AF5-8009-324BE923FDBF}" type="datetime1">
              <a:rPr lang="fi-FI"/>
              <a:pPr>
                <a:defRPr/>
              </a:pPr>
              <a:t>17.1.2016</a:t>
            </a:fld>
            <a:endParaRPr lang="fi-FI"/>
          </a:p>
        </p:txBody>
      </p:sp>
      <p:sp>
        <p:nvSpPr>
          <p:cNvPr id="4" name="Alatunnisteen paikkamerkki 4"/>
          <p:cNvSpPr>
            <a:spLocks noGrp="1"/>
          </p:cNvSpPr>
          <p:nvPr>
            <p:ph type="ftr" sz="quarter" idx="11"/>
          </p:nvPr>
        </p:nvSpPr>
        <p:spPr/>
        <p:txBody>
          <a:bodyPr/>
          <a:lstStyle>
            <a:lvl1pPr>
              <a:defRPr>
                <a:solidFill>
                  <a:schemeClr val="accent2"/>
                </a:solidFill>
              </a:defRPr>
            </a:lvl1pPr>
          </a:lstStyle>
          <a:p>
            <a:pPr>
              <a:defRPr/>
            </a:pPr>
            <a:r>
              <a:rPr lang="fi-FI"/>
              <a:t>[Alatunnisteteksti]</a:t>
            </a:r>
          </a:p>
        </p:txBody>
      </p:sp>
      <p:sp>
        <p:nvSpPr>
          <p:cNvPr id="5" name="Dian numeron paikkamerkki 5"/>
          <p:cNvSpPr>
            <a:spLocks noGrp="1"/>
          </p:cNvSpPr>
          <p:nvPr>
            <p:ph type="sldNum" sz="quarter" idx="12"/>
          </p:nvPr>
        </p:nvSpPr>
        <p:spPr/>
        <p:txBody>
          <a:bodyPr/>
          <a:lstStyle>
            <a:lvl1pPr>
              <a:defRPr>
                <a:solidFill>
                  <a:schemeClr val="accent2"/>
                </a:solidFill>
              </a:defRPr>
            </a:lvl1pPr>
          </a:lstStyle>
          <a:p>
            <a:pPr>
              <a:defRPr/>
            </a:pPr>
            <a:fld id="{94313A0D-380C-4141-B1CA-7102C83A626C}" type="slidenum">
              <a:rPr lang="fi-FI"/>
              <a:pPr>
                <a:defRPr/>
              </a:pPr>
              <a:t>‹#›</a:t>
            </a:fld>
            <a:endParaRPr lang="fi-FI"/>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Lopetusdia 3">
    <p:bg>
      <p:bgPr>
        <a:solidFill>
          <a:schemeClr val="accent2"/>
        </a:solidFill>
        <a:effectLst/>
      </p:bgPr>
    </p:bg>
    <p:spTree>
      <p:nvGrpSpPr>
        <p:cNvPr id="1" name=""/>
        <p:cNvGrpSpPr/>
        <p:nvPr/>
      </p:nvGrpSpPr>
      <p:grpSpPr>
        <a:xfrm>
          <a:off x="0" y="0"/>
          <a:ext cx="0" cy="0"/>
          <a:chOff x="0" y="0"/>
          <a:chExt cx="0" cy="0"/>
        </a:xfrm>
      </p:grpSpPr>
      <p:pic>
        <p:nvPicPr>
          <p:cNvPr id="2" name="Kuva 4"/>
          <p:cNvPicPr>
            <a:picLocks noChangeAspect="1"/>
          </p:cNvPicPr>
          <p:nvPr/>
        </p:nvPicPr>
        <p:blipFill>
          <a:blip r:embed="rId2" cstate="print"/>
          <a:srcRect/>
          <a:stretch>
            <a:fillRect/>
          </a:stretch>
        </p:blipFill>
        <p:spPr bwMode="invGray">
          <a:xfrm>
            <a:off x="1582738" y="1277938"/>
            <a:ext cx="6296025" cy="4084637"/>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2"/>
                </a:solidFill>
              </a:defRPr>
            </a:lvl1pPr>
          </a:lstStyle>
          <a:p>
            <a:pPr>
              <a:defRPr/>
            </a:pPr>
            <a:fld id="{424FF02B-A799-481A-A536-153D3A84B6BC}" type="datetime1">
              <a:rPr lang="fi-FI"/>
              <a:pPr>
                <a:defRPr/>
              </a:pPr>
              <a:t>17.1.2016</a:t>
            </a:fld>
            <a:endParaRPr lang="fi-FI"/>
          </a:p>
        </p:txBody>
      </p:sp>
      <p:sp>
        <p:nvSpPr>
          <p:cNvPr id="4" name="Alatunnisteen paikkamerkki 2"/>
          <p:cNvSpPr>
            <a:spLocks noGrp="1"/>
          </p:cNvSpPr>
          <p:nvPr>
            <p:ph type="ftr" sz="quarter" idx="11"/>
          </p:nvPr>
        </p:nvSpPr>
        <p:spPr/>
        <p:txBody>
          <a:bodyPr/>
          <a:lstStyle>
            <a:lvl1pPr>
              <a:defRPr>
                <a:solidFill>
                  <a:schemeClr val="accent2"/>
                </a:solidFill>
              </a:defRPr>
            </a:lvl1pPr>
          </a:lstStyle>
          <a:p>
            <a:pPr>
              <a:defRPr/>
            </a:pPr>
            <a:r>
              <a:rPr lang="fi-FI"/>
              <a:t>[Alatunnisteteksti]</a:t>
            </a:r>
          </a:p>
        </p:txBody>
      </p:sp>
      <p:sp>
        <p:nvSpPr>
          <p:cNvPr id="5" name="Dian numeron paikkamerkki 3"/>
          <p:cNvSpPr>
            <a:spLocks noGrp="1"/>
          </p:cNvSpPr>
          <p:nvPr>
            <p:ph type="sldNum" sz="quarter" idx="12"/>
          </p:nvPr>
        </p:nvSpPr>
        <p:spPr/>
        <p:txBody>
          <a:bodyPr/>
          <a:lstStyle>
            <a:lvl1pPr>
              <a:defRPr>
                <a:solidFill>
                  <a:schemeClr val="accent2"/>
                </a:solidFill>
              </a:defRPr>
            </a:lvl1pPr>
          </a:lstStyle>
          <a:p>
            <a:pPr>
              <a:defRPr/>
            </a:pPr>
            <a:fld id="{051F9E48-81C3-4B84-B884-1F1A6CF977A3}" type="slidenum">
              <a:rPr lang="fi-FI"/>
              <a:pPr>
                <a:defRPr/>
              </a:pPr>
              <a:t>‹#›</a:t>
            </a:fld>
            <a:endParaRPr lang="fi-FI"/>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Lopetusdia 4">
    <p:bg>
      <p:bgPr>
        <a:solidFill>
          <a:schemeClr val="accent2"/>
        </a:solidFill>
        <a:effectLst/>
      </p:bgPr>
    </p:bg>
    <p:spTree>
      <p:nvGrpSpPr>
        <p:cNvPr id="1" name=""/>
        <p:cNvGrpSpPr/>
        <p:nvPr/>
      </p:nvGrpSpPr>
      <p:grpSpPr>
        <a:xfrm>
          <a:off x="0" y="0"/>
          <a:ext cx="0" cy="0"/>
          <a:chOff x="0" y="0"/>
          <a:chExt cx="0" cy="0"/>
        </a:xfrm>
      </p:grpSpPr>
      <p:pic>
        <p:nvPicPr>
          <p:cNvPr id="2" name="Kuva 2"/>
          <p:cNvPicPr>
            <a:picLocks noChangeAspect="1"/>
          </p:cNvPicPr>
          <p:nvPr/>
        </p:nvPicPr>
        <p:blipFill>
          <a:blip r:embed="rId2" cstate="print"/>
          <a:srcRect/>
          <a:stretch>
            <a:fillRect/>
          </a:stretch>
        </p:blipFill>
        <p:spPr bwMode="auto">
          <a:xfrm>
            <a:off x="1503363" y="2205038"/>
            <a:ext cx="6164262" cy="2303462"/>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2"/>
                </a:solidFill>
              </a:defRPr>
            </a:lvl1pPr>
          </a:lstStyle>
          <a:p>
            <a:pPr>
              <a:defRPr/>
            </a:pPr>
            <a:fld id="{A0DBA1B7-6AA8-47B3-BA35-56D5EAA425C7}" type="datetime1">
              <a:rPr lang="fi-FI"/>
              <a:pPr>
                <a:defRPr/>
              </a:pPr>
              <a:t>17.1.2016</a:t>
            </a:fld>
            <a:endParaRPr lang="fi-FI"/>
          </a:p>
        </p:txBody>
      </p:sp>
      <p:sp>
        <p:nvSpPr>
          <p:cNvPr id="4" name="Alatunnisteen paikkamerkki 3"/>
          <p:cNvSpPr>
            <a:spLocks noGrp="1"/>
          </p:cNvSpPr>
          <p:nvPr>
            <p:ph type="ftr" sz="quarter" idx="11"/>
          </p:nvPr>
        </p:nvSpPr>
        <p:spPr/>
        <p:txBody>
          <a:bodyPr/>
          <a:lstStyle>
            <a:lvl1pPr>
              <a:defRPr>
                <a:solidFill>
                  <a:schemeClr val="accent2"/>
                </a:solidFill>
              </a:defRPr>
            </a:lvl1pPr>
          </a:lstStyle>
          <a:p>
            <a:pPr>
              <a:defRPr/>
            </a:pPr>
            <a:r>
              <a:rPr lang="fi-FI"/>
              <a:t>[Alatunnisteteksti]</a:t>
            </a:r>
          </a:p>
        </p:txBody>
      </p:sp>
      <p:sp>
        <p:nvSpPr>
          <p:cNvPr id="5" name="Dian numeron paikkamerkki 5"/>
          <p:cNvSpPr>
            <a:spLocks noGrp="1"/>
          </p:cNvSpPr>
          <p:nvPr>
            <p:ph type="sldNum" sz="quarter" idx="12"/>
          </p:nvPr>
        </p:nvSpPr>
        <p:spPr/>
        <p:txBody>
          <a:bodyPr/>
          <a:lstStyle>
            <a:lvl1pPr>
              <a:defRPr>
                <a:solidFill>
                  <a:schemeClr val="accent2"/>
                </a:solidFill>
              </a:defRPr>
            </a:lvl1pPr>
          </a:lstStyle>
          <a:p>
            <a:pPr>
              <a:defRPr/>
            </a:pPr>
            <a:fld id="{844BAC29-6FC9-4392-BFD5-EDE4A5A4538F}"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4_Kuvallinen otsikkodia">
    <p:spTree>
      <p:nvGrpSpPr>
        <p:cNvPr id="1" name=""/>
        <p:cNvGrpSpPr/>
        <p:nvPr/>
      </p:nvGrpSpPr>
      <p:grpSpPr>
        <a:xfrm>
          <a:off x="0" y="0"/>
          <a:ext cx="0" cy="0"/>
          <a:chOff x="0" y="0"/>
          <a:chExt cx="0" cy="0"/>
        </a:xfrm>
      </p:grpSpPr>
      <p:pic>
        <p:nvPicPr>
          <p:cNvPr id="4" name="Kuva 7" descr="Suomen_Yrittajat_logo_rgb.png"/>
          <p:cNvPicPr>
            <a:picLocks noChangeAspect="1"/>
          </p:cNvPicPr>
          <p:nvPr/>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pic>
        <p:nvPicPr>
          <p:cNvPr id="5" name="Kuvan paikkamerkki 7"/>
          <p:cNvPicPr>
            <a:picLocks noChangeAspect="1"/>
          </p:cNvPicPr>
          <p:nvPr userDrawn="1"/>
        </p:nvPicPr>
        <p:blipFill>
          <a:blip r:embed="rId3" cstate="print"/>
          <a:srcRect t="22015" b="22015"/>
          <a:stretch>
            <a:fillRect/>
          </a:stretch>
        </p:blipFill>
        <p:spPr bwMode="auto">
          <a:xfrm>
            <a:off x="0" y="0"/>
            <a:ext cx="9144000" cy="3429000"/>
          </a:xfrm>
          <a:prstGeom prst="rect">
            <a:avLst/>
          </a:prstGeom>
          <a:noFill/>
          <a:ln w="9525">
            <a:noFill/>
            <a:miter lim="800000"/>
            <a:headEnd/>
            <a:tailEnd/>
          </a:ln>
        </p:spPr>
      </p:pic>
      <p:pic>
        <p:nvPicPr>
          <p:cNvPr id="6" name="Kuva 10"/>
          <p:cNvPicPr>
            <a:picLocks noChangeAspect="1"/>
          </p:cNvPicPr>
          <p:nvPr userDrawn="1"/>
        </p:nvPicPr>
        <p:blipFill>
          <a:blip r:embed="rId4" cstate="print"/>
          <a:srcRect/>
          <a:stretch>
            <a:fillRect/>
          </a:stretch>
        </p:blipFill>
        <p:spPr bwMode="auto">
          <a:xfrm>
            <a:off x="7451725" y="6343650"/>
            <a:ext cx="1508125" cy="482600"/>
          </a:xfrm>
          <a:prstGeom prst="rect">
            <a:avLst/>
          </a:prstGeom>
          <a:noFill/>
          <a:ln w="9525">
            <a:noFill/>
            <a:miter lim="800000"/>
            <a:headEnd/>
            <a:tailEnd/>
          </a:ln>
        </p:spPr>
      </p:pic>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0"/>
          </p:nvPr>
        </p:nvSpPr>
        <p:spPr/>
        <p:txBody>
          <a:bodyPr/>
          <a:lstStyle>
            <a:lvl1pPr>
              <a:defRPr/>
            </a:lvl1pPr>
          </a:lstStyle>
          <a:p>
            <a:pPr>
              <a:defRPr/>
            </a:pPr>
            <a:fld id="{F82A364C-E9E0-4444-8E5D-04D26DC80493}" type="datetime1">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9" name="Dian numeron paikkamerkki 5"/>
          <p:cNvSpPr>
            <a:spLocks noGrp="1"/>
          </p:cNvSpPr>
          <p:nvPr>
            <p:ph type="sldNum" sz="quarter" idx="12"/>
          </p:nvPr>
        </p:nvSpPr>
        <p:spPr/>
        <p:txBody>
          <a:bodyPr/>
          <a:lstStyle>
            <a:lvl1pPr>
              <a:defRPr/>
            </a:lvl1pPr>
          </a:lstStyle>
          <a:p>
            <a:pPr>
              <a:defRPr/>
            </a:pPr>
            <a:fld id="{E10ADB43-889C-480D-8C7E-A6834769D123}" type="slidenum">
              <a:rPr lang="fi-FI"/>
              <a:pPr>
                <a:defRPr/>
              </a:pPr>
              <a:t>‹#›</a:t>
            </a:fld>
            <a:endParaRPr lang="fi-FI"/>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Lopetusdia 5">
    <p:bg>
      <p:bgPr>
        <a:solidFill>
          <a:schemeClr val="accent2"/>
        </a:solidFill>
        <a:effectLst/>
      </p:bgPr>
    </p:bg>
    <p:spTree>
      <p:nvGrpSpPr>
        <p:cNvPr id="1" name=""/>
        <p:cNvGrpSpPr/>
        <p:nvPr/>
      </p:nvGrpSpPr>
      <p:grpSpPr>
        <a:xfrm>
          <a:off x="0" y="0"/>
          <a:ext cx="0" cy="0"/>
          <a:chOff x="0" y="0"/>
          <a:chExt cx="0" cy="0"/>
        </a:xfrm>
      </p:grpSpPr>
      <p:pic>
        <p:nvPicPr>
          <p:cNvPr id="2" name="Kuva 3"/>
          <p:cNvPicPr>
            <a:picLocks noChangeAspect="1"/>
          </p:cNvPicPr>
          <p:nvPr/>
        </p:nvPicPr>
        <p:blipFill>
          <a:blip r:embed="rId2" cstate="print"/>
          <a:srcRect/>
          <a:stretch>
            <a:fillRect/>
          </a:stretch>
        </p:blipFill>
        <p:spPr bwMode="auto">
          <a:xfrm>
            <a:off x="1663700" y="2225675"/>
            <a:ext cx="6097588" cy="2239963"/>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2"/>
                </a:solidFill>
              </a:defRPr>
            </a:lvl1pPr>
          </a:lstStyle>
          <a:p>
            <a:pPr>
              <a:defRPr/>
            </a:pPr>
            <a:fld id="{08D12E65-7F96-49B5-B009-787DE7B00DEC}" type="datetime1">
              <a:rPr lang="fi-FI"/>
              <a:pPr>
                <a:defRPr/>
              </a:pPr>
              <a:t>17.1.2016</a:t>
            </a:fld>
            <a:endParaRPr lang="fi-FI"/>
          </a:p>
        </p:txBody>
      </p:sp>
      <p:sp>
        <p:nvSpPr>
          <p:cNvPr id="4" name="Alatunnisteen paikkamerkki 5"/>
          <p:cNvSpPr>
            <a:spLocks noGrp="1"/>
          </p:cNvSpPr>
          <p:nvPr>
            <p:ph type="ftr" sz="quarter" idx="11"/>
          </p:nvPr>
        </p:nvSpPr>
        <p:spPr/>
        <p:txBody>
          <a:bodyPr/>
          <a:lstStyle>
            <a:lvl1pPr>
              <a:defRPr>
                <a:solidFill>
                  <a:schemeClr val="accent2"/>
                </a:solidFill>
              </a:defRPr>
            </a:lvl1pPr>
          </a:lstStyle>
          <a:p>
            <a:pPr>
              <a:defRPr/>
            </a:pPr>
            <a:r>
              <a:rPr lang="fi-FI"/>
              <a:t>[Alatunnisteteksti]</a:t>
            </a:r>
          </a:p>
        </p:txBody>
      </p:sp>
      <p:sp>
        <p:nvSpPr>
          <p:cNvPr id="5" name="Dian numeron paikkamerkki 6"/>
          <p:cNvSpPr>
            <a:spLocks noGrp="1"/>
          </p:cNvSpPr>
          <p:nvPr>
            <p:ph type="sldNum" sz="quarter" idx="12"/>
          </p:nvPr>
        </p:nvSpPr>
        <p:spPr/>
        <p:txBody>
          <a:bodyPr/>
          <a:lstStyle>
            <a:lvl1pPr>
              <a:defRPr>
                <a:solidFill>
                  <a:schemeClr val="accent2"/>
                </a:solidFill>
              </a:defRPr>
            </a:lvl1pPr>
          </a:lstStyle>
          <a:p>
            <a:pPr>
              <a:defRPr/>
            </a:pPr>
            <a:fld id="{031CCA4C-9D06-4325-B9AB-42A58E555F1F}" type="slidenum">
              <a:rPr lang="fi-FI"/>
              <a:pPr>
                <a:defRPr/>
              </a:pPr>
              <a:t>‹#›</a:t>
            </a:fld>
            <a:endParaRPr lang="fi-FI"/>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14000" y="2925985"/>
            <a:ext cx="8244000" cy="1470025"/>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395560"/>
            <a:ext cx="8244000" cy="17526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smtClean="0"/>
          </a:p>
        </p:txBody>
      </p:sp>
      <p:sp>
        <p:nvSpPr>
          <p:cNvPr id="4" name="Päivämäärän paikkamerkki 3"/>
          <p:cNvSpPr>
            <a:spLocks noGrp="1"/>
          </p:cNvSpPr>
          <p:nvPr>
            <p:ph type="dt" sz="half" idx="10"/>
          </p:nvPr>
        </p:nvSpPr>
        <p:spPr/>
        <p:txBody>
          <a:bodyPr/>
          <a:lstStyle>
            <a:lvl1pPr>
              <a:defRPr/>
            </a:lvl1pPr>
          </a:lstStyle>
          <a:p>
            <a:pPr>
              <a:defRPr/>
            </a:pPr>
            <a:fld id="{46D0DF3B-EE9C-40B0-89A5-AC74371C857C}" type="datetime1">
              <a:rPr lang="fi-FI"/>
              <a:pPr>
                <a:defRPr/>
              </a:pPr>
              <a:t>17.1.2016</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6" name="Dian numeron paikkamerkki 5"/>
          <p:cNvSpPr>
            <a:spLocks noGrp="1"/>
          </p:cNvSpPr>
          <p:nvPr>
            <p:ph type="sldNum" sz="quarter" idx="12"/>
          </p:nvPr>
        </p:nvSpPr>
        <p:spPr/>
        <p:txBody>
          <a:bodyPr/>
          <a:lstStyle>
            <a:lvl1pPr>
              <a:defRPr/>
            </a:lvl1pPr>
          </a:lstStyle>
          <a:p>
            <a:pPr>
              <a:defRPr/>
            </a:pPr>
            <a:fld id="{1E7F740D-8675-4C84-ACF4-0B82C86E0D27}" type="slidenum">
              <a:rPr lang="fi-FI"/>
              <a:pPr>
                <a:defRPr/>
              </a:pPr>
              <a:t>‹#›</a:t>
            </a:fld>
            <a:endParaRPr lang="fi-FI"/>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F308AB86-8F4F-434C-A4A9-88AA32DAB305}" type="datetime1">
              <a:rPr lang="fi-FI"/>
              <a:pPr>
                <a:defRPr/>
              </a:pPr>
              <a:t>17.1.2016</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6" name="Dian numeron paikkamerkki 5"/>
          <p:cNvSpPr>
            <a:spLocks noGrp="1"/>
          </p:cNvSpPr>
          <p:nvPr>
            <p:ph type="sldNum" sz="quarter" idx="12"/>
          </p:nvPr>
        </p:nvSpPr>
        <p:spPr/>
        <p:txBody>
          <a:bodyPr/>
          <a:lstStyle>
            <a:lvl1pPr>
              <a:defRPr/>
            </a:lvl1pPr>
          </a:lstStyle>
          <a:p>
            <a:pPr>
              <a:defRPr/>
            </a:pPr>
            <a:fld id="{00A2D4C7-2E17-4B1F-B447-DDF60876F730}" type="slidenum">
              <a:rPr lang="fi-FI"/>
              <a:pPr>
                <a:defRPr/>
              </a:pPr>
              <a:t>‹#›</a:t>
            </a:fld>
            <a:endParaRPr lang="fi-FI"/>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cxnSp>
        <p:nvCxnSpPr>
          <p:cNvPr id="5" name="Suora yhdysviiva 9"/>
          <p:cNvCxnSpPr/>
          <p:nvPr/>
        </p:nvCxnSpPr>
        <p:spPr>
          <a:xfrm>
            <a:off x="414338" y="1246188"/>
            <a:ext cx="8243887"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Suora yhdysviiva 11"/>
          <p:cNvCxnSpPr/>
          <p:nvPr/>
        </p:nvCxnSpPr>
        <p:spPr>
          <a:xfrm>
            <a:off x="414338" y="5716588"/>
            <a:ext cx="8243887"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440000"/>
            <a:ext cx="8244000" cy="4212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4" name="Tekstin paikkamerkki 13"/>
          <p:cNvSpPr>
            <a:spLocks noGrp="1"/>
          </p:cNvSpPr>
          <p:nvPr>
            <p:ph type="body" sz="quarter" idx="13"/>
          </p:nvPr>
        </p:nvSpPr>
        <p:spPr>
          <a:xfrm>
            <a:off x="414000" y="5751016"/>
            <a:ext cx="8244000" cy="396000"/>
          </a:xfrm>
        </p:spPr>
        <p:txBody>
          <a:bodyPr/>
          <a:lstStyle>
            <a:lvl1pPr marL="0" indent="0">
              <a:buNone/>
              <a:defRPr sz="1600" i="1">
                <a:solidFill>
                  <a:srgbClr val="404040"/>
                </a:solidFill>
              </a:defRPr>
            </a:lvl1pPr>
            <a:lvl2pPr marL="342000" indent="0">
              <a:buNone/>
              <a:defRPr sz="1200"/>
            </a:lvl2pPr>
            <a:lvl3pPr marL="630000" indent="0">
              <a:buNone/>
              <a:defRPr sz="1200"/>
            </a:lvl3pPr>
            <a:lvl4pPr marL="918000" indent="0">
              <a:buNone/>
              <a:defRPr sz="1200"/>
            </a:lvl4pPr>
            <a:lvl5pPr marL="1206000" indent="0">
              <a:buNone/>
              <a:defRPr sz="1200"/>
            </a:lvl5pPr>
          </a:lstStyle>
          <a:p>
            <a:pPr lvl="0"/>
            <a:r>
              <a:rPr lang="fi-FI" smtClean="0"/>
              <a:t>Muokkaa tekstin perustyylejä napsauttamalla</a:t>
            </a:r>
          </a:p>
        </p:txBody>
      </p:sp>
      <p:sp>
        <p:nvSpPr>
          <p:cNvPr id="11"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7" name="Päivämäärän paikkamerkki 4"/>
          <p:cNvSpPr>
            <a:spLocks noGrp="1"/>
          </p:cNvSpPr>
          <p:nvPr>
            <p:ph type="dt" sz="half" idx="14"/>
          </p:nvPr>
        </p:nvSpPr>
        <p:spPr/>
        <p:txBody>
          <a:bodyPr/>
          <a:lstStyle>
            <a:lvl1pPr>
              <a:defRPr/>
            </a:lvl1pPr>
          </a:lstStyle>
          <a:p>
            <a:pPr>
              <a:defRPr/>
            </a:pPr>
            <a:fld id="{601C5BE1-0A07-4770-A272-068ACF49EF91}" type="datetime1">
              <a:rPr lang="fi-FI"/>
              <a:pPr>
                <a:defRPr/>
              </a:pPr>
              <a:t>17.1.2016</a:t>
            </a:fld>
            <a:endParaRPr lang="fi-FI"/>
          </a:p>
        </p:txBody>
      </p:sp>
      <p:sp>
        <p:nvSpPr>
          <p:cNvPr id="8" name="Alatunnisteen paikkamerkki 5"/>
          <p:cNvSpPr>
            <a:spLocks noGrp="1"/>
          </p:cNvSpPr>
          <p:nvPr>
            <p:ph type="ftr" sz="quarter" idx="15"/>
          </p:nvPr>
        </p:nvSpPr>
        <p:spPr/>
        <p:txBody>
          <a:bodyPr/>
          <a:lstStyle>
            <a:lvl1pPr>
              <a:defRPr/>
            </a:lvl1pPr>
          </a:lstStyle>
          <a:p>
            <a:pPr>
              <a:defRPr/>
            </a:pPr>
            <a:r>
              <a:rPr lang="fi-FI"/>
              <a:t>[Alatunnisteteksti]</a:t>
            </a:r>
          </a:p>
        </p:txBody>
      </p:sp>
      <p:sp>
        <p:nvSpPr>
          <p:cNvPr id="9" name="Dian numeron paikkamerkki 6"/>
          <p:cNvSpPr>
            <a:spLocks noGrp="1"/>
          </p:cNvSpPr>
          <p:nvPr>
            <p:ph type="sldNum" sz="quarter" idx="16"/>
          </p:nvPr>
        </p:nvSpPr>
        <p:spPr/>
        <p:txBody>
          <a:bodyPr/>
          <a:lstStyle>
            <a:lvl1pPr>
              <a:defRPr/>
            </a:lvl1pPr>
          </a:lstStyle>
          <a:p>
            <a:pPr>
              <a:defRPr/>
            </a:pPr>
            <a:fld id="{F738621A-13FC-4738-BBA6-B032AFE52428}" type="slidenum">
              <a:rPr lang="fi-FI"/>
              <a:pPr>
                <a:defRPr/>
              </a:pPr>
              <a:t>‹#›</a:t>
            </a:fld>
            <a:endParaRPr lang="fi-FI"/>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cxnSp>
        <p:nvCxnSpPr>
          <p:cNvPr id="5" name="Suora yhdysviiva 9"/>
          <p:cNvCxnSpPr/>
          <p:nvPr/>
        </p:nvCxnSpPr>
        <p:spPr>
          <a:xfrm>
            <a:off x="414338" y="1246188"/>
            <a:ext cx="8243887"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602000"/>
            <a:ext cx="4038600" cy="4535082"/>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4613910" y="1602000"/>
            <a:ext cx="4038600" cy="4535082"/>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9"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6" name="Päivämäärän paikkamerkki 4"/>
          <p:cNvSpPr>
            <a:spLocks noGrp="1"/>
          </p:cNvSpPr>
          <p:nvPr>
            <p:ph type="dt" sz="half" idx="10"/>
          </p:nvPr>
        </p:nvSpPr>
        <p:spPr/>
        <p:txBody>
          <a:bodyPr/>
          <a:lstStyle>
            <a:lvl1pPr>
              <a:defRPr/>
            </a:lvl1pPr>
          </a:lstStyle>
          <a:p>
            <a:pPr>
              <a:defRPr/>
            </a:pPr>
            <a:fld id="{DDA33D2E-ED82-47A7-98A7-52922776D83E}" type="datetime1">
              <a:rPr lang="fi-FI"/>
              <a:pPr>
                <a:defRPr/>
              </a:pPr>
              <a:t>17.1.2016</a:t>
            </a:fld>
            <a:endParaRPr lang="fi-FI"/>
          </a:p>
        </p:txBody>
      </p:sp>
      <p:sp>
        <p:nvSpPr>
          <p:cNvPr id="7" name="Alatunnisteen paikkamerkki 5"/>
          <p:cNvSpPr>
            <a:spLocks noGrp="1"/>
          </p:cNvSpPr>
          <p:nvPr>
            <p:ph type="ftr" sz="quarter" idx="11"/>
          </p:nvPr>
        </p:nvSpPr>
        <p:spPr/>
        <p:txBody>
          <a:bodyPr/>
          <a:lstStyle>
            <a:lvl1pPr>
              <a:defRPr/>
            </a:lvl1pPr>
          </a:lstStyle>
          <a:p>
            <a:pPr>
              <a:defRPr/>
            </a:pPr>
            <a:r>
              <a:rPr lang="fi-FI"/>
              <a:t>[Alatunnisteteksti]</a:t>
            </a:r>
          </a:p>
        </p:txBody>
      </p:sp>
      <p:sp>
        <p:nvSpPr>
          <p:cNvPr id="8" name="Dian numeron paikkamerkki 6"/>
          <p:cNvSpPr>
            <a:spLocks noGrp="1"/>
          </p:cNvSpPr>
          <p:nvPr>
            <p:ph type="sldNum" sz="quarter" idx="12"/>
          </p:nvPr>
        </p:nvSpPr>
        <p:spPr/>
        <p:txBody>
          <a:bodyPr/>
          <a:lstStyle>
            <a:lvl1pPr>
              <a:defRPr/>
            </a:lvl1pPr>
          </a:lstStyle>
          <a:p>
            <a:pPr>
              <a:defRPr/>
            </a:pPr>
            <a:fld id="{33154DF3-7328-4D7A-80C2-C58338F17C63}" type="slidenum">
              <a:rPr lang="fi-FI"/>
              <a:pPr>
                <a:defRPr/>
              </a:pPr>
              <a:t>‹#›</a:t>
            </a:fld>
            <a:endParaRPr lang="fi-FI"/>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Kaksi sisältökohdetta 2">
    <p:spTree>
      <p:nvGrpSpPr>
        <p:cNvPr id="1" name=""/>
        <p:cNvGrpSpPr/>
        <p:nvPr/>
      </p:nvGrpSpPr>
      <p:grpSpPr>
        <a:xfrm>
          <a:off x="0" y="0"/>
          <a:ext cx="0" cy="0"/>
          <a:chOff x="0" y="0"/>
          <a:chExt cx="0" cy="0"/>
        </a:xfrm>
      </p:grpSpPr>
      <p:cxnSp>
        <p:nvCxnSpPr>
          <p:cNvPr id="5" name="Suora yhdysviiva 9"/>
          <p:cNvCxnSpPr/>
          <p:nvPr/>
        </p:nvCxnSpPr>
        <p:spPr>
          <a:xfrm>
            <a:off x="414338" y="1246188"/>
            <a:ext cx="8243887"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602000"/>
            <a:ext cx="5742176" cy="45360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300192" y="1602000"/>
            <a:ext cx="2376000" cy="4536000"/>
          </a:xfrm>
        </p:spPr>
        <p:txBody>
          <a:bodyPr/>
          <a:lstStyle>
            <a:lvl1pPr marL="180000" indent="-180000">
              <a:spcBef>
                <a:spcPts val="0"/>
              </a:spcBef>
              <a:defRPr sz="2000"/>
            </a:lvl1pPr>
            <a:lvl2pPr marL="360000" indent="-180000">
              <a:spcBef>
                <a:spcPts val="0"/>
              </a:spcBef>
              <a:defRPr sz="2000"/>
            </a:lvl2pPr>
            <a:lvl3pPr marL="540000" indent="-180000">
              <a:spcBef>
                <a:spcPts val="0"/>
              </a:spcBef>
              <a:defRPr sz="2000"/>
            </a:lvl3pPr>
            <a:lvl4pPr marL="720000" indent="-180000">
              <a:spcBef>
                <a:spcPts val="0"/>
              </a:spcBef>
              <a:defRPr sz="2000"/>
            </a:lvl4pPr>
            <a:lvl5pPr marL="900000" indent="-180000">
              <a:spcBef>
                <a:spcPts val="0"/>
              </a:spcBef>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9"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6" name="Päivämäärän paikkamerkki 4"/>
          <p:cNvSpPr>
            <a:spLocks noGrp="1"/>
          </p:cNvSpPr>
          <p:nvPr>
            <p:ph type="dt" sz="half" idx="10"/>
          </p:nvPr>
        </p:nvSpPr>
        <p:spPr/>
        <p:txBody>
          <a:bodyPr/>
          <a:lstStyle>
            <a:lvl1pPr>
              <a:defRPr/>
            </a:lvl1pPr>
          </a:lstStyle>
          <a:p>
            <a:pPr>
              <a:defRPr/>
            </a:pPr>
            <a:fld id="{F8310FCB-4E60-4717-AF15-F13210448826}" type="datetime1">
              <a:rPr lang="fi-FI"/>
              <a:pPr>
                <a:defRPr/>
              </a:pPr>
              <a:t>17.1.2016</a:t>
            </a:fld>
            <a:endParaRPr lang="fi-FI"/>
          </a:p>
        </p:txBody>
      </p:sp>
      <p:sp>
        <p:nvSpPr>
          <p:cNvPr id="7" name="Alatunnisteen paikkamerkki 5"/>
          <p:cNvSpPr>
            <a:spLocks noGrp="1"/>
          </p:cNvSpPr>
          <p:nvPr>
            <p:ph type="ftr" sz="quarter" idx="11"/>
          </p:nvPr>
        </p:nvSpPr>
        <p:spPr/>
        <p:txBody>
          <a:bodyPr/>
          <a:lstStyle>
            <a:lvl1pPr>
              <a:defRPr/>
            </a:lvl1pPr>
          </a:lstStyle>
          <a:p>
            <a:pPr>
              <a:defRPr/>
            </a:pPr>
            <a:r>
              <a:rPr lang="fi-FI"/>
              <a:t>[Alatunnisteteksti]</a:t>
            </a:r>
          </a:p>
        </p:txBody>
      </p:sp>
      <p:sp>
        <p:nvSpPr>
          <p:cNvPr id="8" name="Dian numeron paikkamerkki 6"/>
          <p:cNvSpPr>
            <a:spLocks noGrp="1"/>
          </p:cNvSpPr>
          <p:nvPr>
            <p:ph type="sldNum" sz="quarter" idx="12"/>
          </p:nvPr>
        </p:nvSpPr>
        <p:spPr/>
        <p:txBody>
          <a:bodyPr/>
          <a:lstStyle>
            <a:lvl1pPr>
              <a:defRPr/>
            </a:lvl1pPr>
          </a:lstStyle>
          <a:p>
            <a:pPr>
              <a:defRPr/>
            </a:pPr>
            <a:fld id="{093A84EB-D781-4972-A7FC-4E23AE3A5C36}" type="slidenum">
              <a:rPr lang="fi-FI"/>
              <a:pPr>
                <a:defRPr/>
              </a:pPr>
              <a:t>‹#›</a:t>
            </a:fld>
            <a:endParaRPr lang="fi-FI"/>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olme sisältökohdetta">
    <p:spTree>
      <p:nvGrpSpPr>
        <p:cNvPr id="1" name=""/>
        <p:cNvGrpSpPr/>
        <p:nvPr/>
      </p:nvGrpSpPr>
      <p:grpSpPr>
        <a:xfrm>
          <a:off x="0" y="0"/>
          <a:ext cx="0" cy="0"/>
          <a:chOff x="0" y="0"/>
          <a:chExt cx="0" cy="0"/>
        </a:xfrm>
      </p:grpSpPr>
      <p:cxnSp>
        <p:nvCxnSpPr>
          <p:cNvPr id="6" name="Suora yhdysviiva 9"/>
          <p:cNvCxnSpPr/>
          <p:nvPr/>
        </p:nvCxnSpPr>
        <p:spPr>
          <a:xfrm>
            <a:off x="414338" y="1246188"/>
            <a:ext cx="8243887"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602000"/>
            <a:ext cx="3221896" cy="4536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3923928" y="1602000"/>
            <a:ext cx="4752000" cy="3564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1" name="Tekstin paikkamerkki 10"/>
          <p:cNvSpPr>
            <a:spLocks noGrp="1"/>
          </p:cNvSpPr>
          <p:nvPr>
            <p:ph type="body" sz="quarter" idx="13"/>
          </p:nvPr>
        </p:nvSpPr>
        <p:spPr>
          <a:xfrm>
            <a:off x="3924300" y="5201866"/>
            <a:ext cx="4751388" cy="936000"/>
          </a:xfrm>
        </p:spPr>
        <p:txBody>
          <a:bodyPr anchor="t"/>
          <a:lstStyle>
            <a:lvl1pPr marL="0" indent="0">
              <a:spcBef>
                <a:spcPts val="0"/>
              </a:spcBef>
              <a:buNone/>
              <a:defRPr sz="1600" i="1" baseline="0">
                <a:solidFill>
                  <a:srgbClr val="404040"/>
                </a:solidFill>
              </a:defRPr>
            </a:lvl1pPr>
            <a:lvl2pPr marL="342000" indent="0">
              <a:buNone/>
              <a:defRPr sz="1400" i="1"/>
            </a:lvl2pPr>
            <a:lvl3pPr marL="630000" indent="0">
              <a:buNone/>
              <a:defRPr sz="1400" i="1"/>
            </a:lvl3pPr>
            <a:lvl4pPr marL="918000" indent="0">
              <a:buNone/>
              <a:defRPr sz="1400" i="1"/>
            </a:lvl4pPr>
            <a:lvl5pPr marL="1206000" indent="0">
              <a:buNone/>
              <a:defRPr sz="1400" i="1"/>
            </a:lvl5pPr>
          </a:lstStyle>
          <a:p>
            <a:pPr lvl="0"/>
            <a:r>
              <a:rPr lang="fi-FI" smtClean="0"/>
              <a:t>Muokkaa tekstin perustyylejä napsauttamalla</a:t>
            </a:r>
          </a:p>
        </p:txBody>
      </p:sp>
      <p:sp>
        <p:nvSpPr>
          <p:cNvPr id="12"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7" name="Päivämäärän paikkamerkki 4"/>
          <p:cNvSpPr>
            <a:spLocks noGrp="1"/>
          </p:cNvSpPr>
          <p:nvPr>
            <p:ph type="dt" sz="half" idx="14"/>
          </p:nvPr>
        </p:nvSpPr>
        <p:spPr/>
        <p:txBody>
          <a:bodyPr/>
          <a:lstStyle>
            <a:lvl1pPr>
              <a:defRPr/>
            </a:lvl1pPr>
          </a:lstStyle>
          <a:p>
            <a:pPr>
              <a:defRPr/>
            </a:pPr>
            <a:fld id="{04589609-1A28-4FD3-B046-541424EDEA26}" type="datetime1">
              <a:rPr lang="fi-FI"/>
              <a:pPr>
                <a:defRPr/>
              </a:pPr>
              <a:t>17.1.2016</a:t>
            </a:fld>
            <a:endParaRPr lang="fi-FI"/>
          </a:p>
        </p:txBody>
      </p:sp>
      <p:sp>
        <p:nvSpPr>
          <p:cNvPr id="8" name="Alatunnisteen paikkamerkki 5"/>
          <p:cNvSpPr>
            <a:spLocks noGrp="1"/>
          </p:cNvSpPr>
          <p:nvPr>
            <p:ph type="ftr" sz="quarter" idx="15"/>
          </p:nvPr>
        </p:nvSpPr>
        <p:spPr/>
        <p:txBody>
          <a:bodyPr/>
          <a:lstStyle>
            <a:lvl1pPr>
              <a:defRPr/>
            </a:lvl1pPr>
          </a:lstStyle>
          <a:p>
            <a:pPr>
              <a:defRPr/>
            </a:pPr>
            <a:r>
              <a:rPr lang="fi-FI"/>
              <a:t>[Alatunnisteteksti]</a:t>
            </a:r>
          </a:p>
        </p:txBody>
      </p:sp>
      <p:sp>
        <p:nvSpPr>
          <p:cNvPr id="9" name="Dian numeron paikkamerkki 6"/>
          <p:cNvSpPr>
            <a:spLocks noGrp="1"/>
          </p:cNvSpPr>
          <p:nvPr>
            <p:ph type="sldNum" sz="quarter" idx="16"/>
          </p:nvPr>
        </p:nvSpPr>
        <p:spPr/>
        <p:txBody>
          <a:bodyPr/>
          <a:lstStyle>
            <a:lvl1pPr>
              <a:defRPr/>
            </a:lvl1pPr>
          </a:lstStyle>
          <a:p>
            <a:pPr>
              <a:defRPr/>
            </a:pPr>
            <a:fld id="{D52EE62F-6E49-4FC1-A8D8-350AD898FE30}" type="slidenum">
              <a:rPr lang="fi-FI"/>
              <a:pPr>
                <a:defRPr/>
              </a:pPr>
              <a:t>‹#›</a:t>
            </a:fld>
            <a:endParaRPr lang="fi-FI"/>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olme sisältökohdetta 2">
    <p:spTree>
      <p:nvGrpSpPr>
        <p:cNvPr id="1" name=""/>
        <p:cNvGrpSpPr/>
        <p:nvPr/>
      </p:nvGrpSpPr>
      <p:grpSpPr>
        <a:xfrm>
          <a:off x="0" y="0"/>
          <a:ext cx="0" cy="0"/>
          <a:chOff x="0" y="0"/>
          <a:chExt cx="0" cy="0"/>
        </a:xfrm>
      </p:grpSpPr>
      <p:cxnSp>
        <p:nvCxnSpPr>
          <p:cNvPr id="6" name="Suora yhdysviiva 9"/>
          <p:cNvCxnSpPr/>
          <p:nvPr/>
        </p:nvCxnSpPr>
        <p:spPr>
          <a:xfrm>
            <a:off x="414338" y="1246188"/>
            <a:ext cx="8243887"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uora yhdysviiva 10"/>
          <p:cNvCxnSpPr/>
          <p:nvPr/>
        </p:nvCxnSpPr>
        <p:spPr>
          <a:xfrm>
            <a:off x="414338" y="1628775"/>
            <a:ext cx="5759450"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uora yhdysviiva 11"/>
          <p:cNvCxnSpPr/>
          <p:nvPr/>
        </p:nvCxnSpPr>
        <p:spPr>
          <a:xfrm>
            <a:off x="414338" y="5716588"/>
            <a:ext cx="5759450"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673784"/>
            <a:ext cx="5760000" cy="3987464"/>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300192" y="1673784"/>
            <a:ext cx="2352318" cy="4480954"/>
          </a:xfrm>
        </p:spPr>
        <p:txBody>
          <a:bodyPr/>
          <a:lstStyle>
            <a:lvl1pPr marL="180000" indent="-180000">
              <a:spcBef>
                <a:spcPts val="0"/>
              </a:spcBef>
              <a:defRPr sz="2000"/>
            </a:lvl1pPr>
            <a:lvl2pPr marL="360000" indent="-180000">
              <a:spcBef>
                <a:spcPts val="0"/>
              </a:spcBef>
              <a:defRPr sz="2000"/>
            </a:lvl2pPr>
            <a:lvl3pPr marL="540000" indent="-180000">
              <a:spcBef>
                <a:spcPts val="0"/>
              </a:spcBef>
              <a:defRPr sz="2000"/>
            </a:lvl3pPr>
            <a:lvl4pPr marL="720000" indent="-180000">
              <a:spcBef>
                <a:spcPts val="0"/>
              </a:spcBef>
              <a:defRPr sz="2000"/>
            </a:lvl4pPr>
            <a:lvl5pPr marL="900000" indent="-180000">
              <a:spcBef>
                <a:spcPts val="0"/>
              </a:spcBef>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4" name="Tekstin paikkamerkki 13"/>
          <p:cNvSpPr>
            <a:spLocks noGrp="1"/>
          </p:cNvSpPr>
          <p:nvPr>
            <p:ph type="body" sz="quarter" idx="13"/>
          </p:nvPr>
        </p:nvSpPr>
        <p:spPr>
          <a:xfrm>
            <a:off x="414000" y="5751016"/>
            <a:ext cx="5761037" cy="396000"/>
          </a:xfrm>
        </p:spPr>
        <p:txBody>
          <a:bodyPr/>
          <a:lstStyle>
            <a:lvl1pPr marL="0" indent="0">
              <a:buNone/>
              <a:defRPr sz="1600" i="1">
                <a:solidFill>
                  <a:srgbClr val="404040"/>
                </a:solidFill>
              </a:defRPr>
            </a:lvl1pPr>
            <a:lvl2pPr marL="342000" indent="0">
              <a:buNone/>
              <a:defRPr sz="1200"/>
            </a:lvl2pPr>
            <a:lvl3pPr marL="630000" indent="0">
              <a:buNone/>
              <a:defRPr sz="1200"/>
            </a:lvl3pPr>
            <a:lvl4pPr marL="918000" indent="0">
              <a:buNone/>
              <a:defRPr sz="1200"/>
            </a:lvl4pPr>
            <a:lvl5pPr marL="1206000" indent="0">
              <a:buNone/>
              <a:defRPr sz="1200"/>
            </a:lvl5pPr>
          </a:lstStyle>
          <a:p>
            <a:pPr lvl="0"/>
            <a:r>
              <a:rPr lang="fi-FI" smtClean="0"/>
              <a:t>Muokkaa tekstin perustyylejä napsauttamalla</a:t>
            </a:r>
          </a:p>
        </p:txBody>
      </p:sp>
      <p:sp>
        <p:nvSpPr>
          <p:cNvPr id="13"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9" name="Päivämäärän paikkamerkki 4"/>
          <p:cNvSpPr>
            <a:spLocks noGrp="1"/>
          </p:cNvSpPr>
          <p:nvPr>
            <p:ph type="dt" sz="half" idx="14"/>
          </p:nvPr>
        </p:nvSpPr>
        <p:spPr/>
        <p:txBody>
          <a:bodyPr/>
          <a:lstStyle>
            <a:lvl1pPr>
              <a:defRPr/>
            </a:lvl1pPr>
          </a:lstStyle>
          <a:p>
            <a:pPr>
              <a:defRPr/>
            </a:pPr>
            <a:fld id="{435C0854-854C-46AB-9C15-10C6A719D2AC}" type="datetime1">
              <a:rPr lang="fi-FI"/>
              <a:pPr>
                <a:defRPr/>
              </a:pPr>
              <a:t>17.1.2016</a:t>
            </a:fld>
            <a:endParaRPr lang="fi-FI"/>
          </a:p>
        </p:txBody>
      </p:sp>
      <p:sp>
        <p:nvSpPr>
          <p:cNvPr id="10" name="Alatunnisteen paikkamerkki 5"/>
          <p:cNvSpPr>
            <a:spLocks noGrp="1"/>
          </p:cNvSpPr>
          <p:nvPr>
            <p:ph type="ftr" sz="quarter" idx="15"/>
          </p:nvPr>
        </p:nvSpPr>
        <p:spPr/>
        <p:txBody>
          <a:bodyPr/>
          <a:lstStyle>
            <a:lvl1pPr>
              <a:defRPr/>
            </a:lvl1pPr>
          </a:lstStyle>
          <a:p>
            <a:pPr>
              <a:defRPr/>
            </a:pPr>
            <a:r>
              <a:rPr lang="fi-FI"/>
              <a:t>[Alatunnisteteksti]</a:t>
            </a:r>
          </a:p>
        </p:txBody>
      </p:sp>
      <p:sp>
        <p:nvSpPr>
          <p:cNvPr id="11" name="Dian numeron paikkamerkki 6"/>
          <p:cNvSpPr>
            <a:spLocks noGrp="1"/>
          </p:cNvSpPr>
          <p:nvPr>
            <p:ph type="sldNum" sz="quarter" idx="16"/>
          </p:nvPr>
        </p:nvSpPr>
        <p:spPr/>
        <p:txBody>
          <a:bodyPr/>
          <a:lstStyle>
            <a:lvl1pPr>
              <a:defRPr/>
            </a:lvl1pPr>
          </a:lstStyle>
          <a:p>
            <a:pPr>
              <a:defRPr/>
            </a:pPr>
            <a:fld id="{31C5A054-34F0-40F4-A11F-1005608264D9}" type="slidenum">
              <a:rPr lang="fi-FI"/>
              <a:pPr>
                <a:defRPr/>
              </a:pPr>
              <a:t>‹#›</a:t>
            </a:fld>
            <a:endParaRPr lang="fi-FI"/>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Only" preserve="1">
  <p:cSld name="Väliotsikko">
    <p:bg>
      <p:bgPr>
        <a:solidFill>
          <a:schemeClr val="accent4"/>
        </a:solidFill>
        <a:effectLst/>
      </p:bgPr>
    </p:bg>
    <p:spTree>
      <p:nvGrpSpPr>
        <p:cNvPr id="1" name=""/>
        <p:cNvGrpSpPr/>
        <p:nvPr/>
      </p:nvGrpSpPr>
      <p:grpSpPr>
        <a:xfrm>
          <a:off x="0" y="0"/>
          <a:ext cx="0" cy="0"/>
          <a:chOff x="0" y="0"/>
          <a:chExt cx="0" cy="0"/>
        </a:xfrm>
      </p:grpSpPr>
      <p:cxnSp>
        <p:nvCxnSpPr>
          <p:cNvPr id="3" name="Suora yhdysviiva 5"/>
          <p:cNvCxnSpPr/>
          <p:nvPr/>
        </p:nvCxnSpPr>
        <p:spPr>
          <a:xfrm>
            <a:off x="414338" y="1844675"/>
            <a:ext cx="82296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uora yhdysviiva 6"/>
          <p:cNvCxnSpPr/>
          <p:nvPr/>
        </p:nvCxnSpPr>
        <p:spPr>
          <a:xfrm>
            <a:off x="414338" y="4857750"/>
            <a:ext cx="82296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414000" y="1857600"/>
            <a:ext cx="8229600" cy="2941200"/>
          </a:xfrm>
        </p:spPr>
        <p:txBody>
          <a:bodyPr>
            <a:noAutofit/>
          </a:bodyPr>
          <a:lstStyle>
            <a:lvl1pPr>
              <a:defRPr sz="5000">
                <a:solidFill>
                  <a:srgbClr val="FFFFFF"/>
                </a:solidFill>
              </a:defRPr>
            </a:lvl1pPr>
          </a:lstStyle>
          <a:p>
            <a:r>
              <a:rPr lang="fi-FI" smtClean="0"/>
              <a:t>Muokkaa perustyyl. napsautt.</a:t>
            </a:r>
            <a:endParaRPr lang="fi-FI" dirty="0"/>
          </a:p>
        </p:txBody>
      </p:sp>
      <p:sp>
        <p:nvSpPr>
          <p:cNvPr id="5" name="Päivämäärän paikkamerkki 2"/>
          <p:cNvSpPr>
            <a:spLocks noGrp="1"/>
          </p:cNvSpPr>
          <p:nvPr>
            <p:ph type="dt" sz="half" idx="10"/>
          </p:nvPr>
        </p:nvSpPr>
        <p:spPr/>
        <p:txBody>
          <a:bodyPr/>
          <a:lstStyle>
            <a:lvl1pPr>
              <a:defRPr>
                <a:solidFill>
                  <a:schemeClr val="accent4"/>
                </a:solidFill>
              </a:defRPr>
            </a:lvl1pPr>
          </a:lstStyle>
          <a:p>
            <a:pPr>
              <a:defRPr/>
            </a:pPr>
            <a:fld id="{7FCD992F-CA0F-4B91-AA05-DE9B31B1DD6E}" type="datetime1">
              <a:rPr lang="fi-FI"/>
              <a:pPr>
                <a:defRPr/>
              </a:pPr>
              <a:t>17.1.2016</a:t>
            </a:fld>
            <a:endParaRPr lang="fi-FI"/>
          </a:p>
        </p:txBody>
      </p:sp>
      <p:sp>
        <p:nvSpPr>
          <p:cNvPr id="6" name="Alatunnisteen paikkamerkki 3"/>
          <p:cNvSpPr>
            <a:spLocks noGrp="1"/>
          </p:cNvSpPr>
          <p:nvPr>
            <p:ph type="ftr" sz="quarter" idx="11"/>
          </p:nvPr>
        </p:nvSpPr>
        <p:spPr/>
        <p:txBody>
          <a:bodyPr/>
          <a:lstStyle>
            <a:lvl1pPr>
              <a:defRPr>
                <a:solidFill>
                  <a:schemeClr val="accent4"/>
                </a:solidFill>
              </a:defRPr>
            </a:lvl1pPr>
          </a:lstStyle>
          <a:p>
            <a:pPr>
              <a:defRPr/>
            </a:pPr>
            <a:r>
              <a:rPr lang="fi-FI"/>
              <a:t>[Alatunnisteteksti]</a:t>
            </a:r>
          </a:p>
        </p:txBody>
      </p:sp>
      <p:sp>
        <p:nvSpPr>
          <p:cNvPr id="7" name="Dian numeron paikkamerkki 4"/>
          <p:cNvSpPr>
            <a:spLocks noGrp="1"/>
          </p:cNvSpPr>
          <p:nvPr>
            <p:ph type="sldNum" sz="quarter" idx="12"/>
          </p:nvPr>
        </p:nvSpPr>
        <p:spPr/>
        <p:txBody>
          <a:bodyPr/>
          <a:lstStyle>
            <a:lvl1pPr>
              <a:defRPr>
                <a:solidFill>
                  <a:schemeClr val="accent4"/>
                </a:solidFill>
              </a:defRPr>
            </a:lvl1pPr>
          </a:lstStyle>
          <a:p>
            <a:pPr>
              <a:defRPr/>
            </a:pPr>
            <a:fld id="{64282CB2-DE83-40BF-B17D-3512D0C2B9EA}" type="slidenum">
              <a:rPr lang="fi-FI"/>
              <a:pPr>
                <a:defRPr/>
              </a:pPr>
              <a:t>‹#›</a:t>
            </a:fld>
            <a:endParaRPr lang="fi-FI"/>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6F276214-C3D1-4E62-A8D2-275B4C6C7C6D}" type="datetime1">
              <a:rPr lang="fi-FI"/>
              <a:pPr>
                <a:defRPr/>
              </a:pPr>
              <a:t>17.1.2016</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5" name="Dian numeron paikkamerkki 5"/>
          <p:cNvSpPr>
            <a:spLocks noGrp="1"/>
          </p:cNvSpPr>
          <p:nvPr>
            <p:ph type="sldNum" sz="quarter" idx="12"/>
          </p:nvPr>
        </p:nvSpPr>
        <p:spPr/>
        <p:txBody>
          <a:bodyPr/>
          <a:lstStyle>
            <a:lvl1pPr>
              <a:defRPr/>
            </a:lvl1pPr>
          </a:lstStyle>
          <a:p>
            <a:pPr>
              <a:defRPr/>
            </a:pPr>
            <a:fld id="{5CA1241D-3143-40E3-9F1A-0F3A0FC2857F}"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5_Kuvallinen otsikkodia">
    <p:spTree>
      <p:nvGrpSpPr>
        <p:cNvPr id="1" name=""/>
        <p:cNvGrpSpPr/>
        <p:nvPr/>
      </p:nvGrpSpPr>
      <p:grpSpPr>
        <a:xfrm>
          <a:off x="0" y="0"/>
          <a:ext cx="0" cy="0"/>
          <a:chOff x="0" y="0"/>
          <a:chExt cx="0" cy="0"/>
        </a:xfrm>
      </p:grpSpPr>
      <p:pic>
        <p:nvPicPr>
          <p:cNvPr id="4" name="Kuva 7" descr="Suomen_Yrittajat_logo_rgb.png"/>
          <p:cNvPicPr>
            <a:picLocks noChangeAspect="1"/>
          </p:cNvPicPr>
          <p:nvPr/>
        </p:nvPicPr>
        <p:blipFill>
          <a:blip r:embed="rId2" cstate="print"/>
          <a:srcRect/>
          <a:stretch>
            <a:fillRect/>
          </a:stretch>
        </p:blipFill>
        <p:spPr bwMode="auto">
          <a:xfrm>
            <a:off x="7681913" y="6391275"/>
            <a:ext cx="1000125" cy="255588"/>
          </a:xfrm>
          <a:prstGeom prst="rect">
            <a:avLst/>
          </a:prstGeom>
          <a:noFill/>
          <a:ln w="9525">
            <a:noFill/>
            <a:miter lim="800000"/>
            <a:headEnd/>
            <a:tailEnd/>
          </a:ln>
        </p:spPr>
      </p:pic>
      <p:pic>
        <p:nvPicPr>
          <p:cNvPr id="5" name="Kuvan paikkamerkki 5"/>
          <p:cNvPicPr>
            <a:picLocks noChangeAspect="1"/>
          </p:cNvPicPr>
          <p:nvPr userDrawn="1"/>
        </p:nvPicPr>
        <p:blipFill>
          <a:blip r:embed="rId3" cstate="print"/>
          <a:srcRect t="21698" b="21698"/>
          <a:stretch>
            <a:fillRect/>
          </a:stretch>
        </p:blipFill>
        <p:spPr bwMode="auto">
          <a:xfrm>
            <a:off x="0" y="0"/>
            <a:ext cx="9144000" cy="3429000"/>
          </a:xfrm>
          <a:prstGeom prst="rect">
            <a:avLst/>
          </a:prstGeom>
          <a:noFill/>
          <a:ln w="9525">
            <a:noFill/>
            <a:miter lim="800000"/>
            <a:headEnd/>
            <a:tailEnd/>
          </a:ln>
        </p:spPr>
      </p:pic>
      <p:pic>
        <p:nvPicPr>
          <p:cNvPr id="6" name="Kuva 10"/>
          <p:cNvPicPr>
            <a:picLocks noChangeAspect="1"/>
          </p:cNvPicPr>
          <p:nvPr userDrawn="1"/>
        </p:nvPicPr>
        <p:blipFill>
          <a:blip r:embed="rId4" cstate="print"/>
          <a:srcRect/>
          <a:stretch>
            <a:fillRect/>
          </a:stretch>
        </p:blipFill>
        <p:spPr bwMode="auto">
          <a:xfrm>
            <a:off x="7451725" y="6343650"/>
            <a:ext cx="1508125" cy="482600"/>
          </a:xfrm>
          <a:prstGeom prst="rect">
            <a:avLst/>
          </a:prstGeom>
          <a:noFill/>
          <a:ln w="9525">
            <a:noFill/>
            <a:miter lim="800000"/>
            <a:headEnd/>
            <a:tailEnd/>
          </a:ln>
        </p:spPr>
      </p:pic>
      <p:sp>
        <p:nvSpPr>
          <p:cNvPr id="2" name="Otsikko 1"/>
          <p:cNvSpPr>
            <a:spLocks noGrp="1"/>
          </p:cNvSpPr>
          <p:nvPr>
            <p:ph type="ctrTitle"/>
          </p:nvPr>
        </p:nvSpPr>
        <p:spPr>
          <a:xfrm>
            <a:off x="414000" y="3438144"/>
            <a:ext cx="8244000" cy="1332000"/>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790372"/>
            <a:ext cx="8244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määrän paikkamerkki 3"/>
          <p:cNvSpPr>
            <a:spLocks noGrp="1"/>
          </p:cNvSpPr>
          <p:nvPr>
            <p:ph type="dt" sz="half" idx="10"/>
          </p:nvPr>
        </p:nvSpPr>
        <p:spPr/>
        <p:txBody>
          <a:bodyPr/>
          <a:lstStyle>
            <a:lvl1pPr>
              <a:defRPr/>
            </a:lvl1pPr>
          </a:lstStyle>
          <a:p>
            <a:pPr>
              <a:defRPr/>
            </a:pPr>
            <a:fld id="{C3BCE900-B476-4A5A-8D68-E070526727F9}" type="datetime1">
              <a:rPr lang="fi-FI"/>
              <a:pPr>
                <a:defRPr/>
              </a:pPr>
              <a:t>17.1.2016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9" name="Dian numeron paikkamerkki 5"/>
          <p:cNvSpPr>
            <a:spLocks noGrp="1"/>
          </p:cNvSpPr>
          <p:nvPr>
            <p:ph type="sldNum" sz="quarter" idx="12"/>
          </p:nvPr>
        </p:nvSpPr>
        <p:spPr/>
        <p:txBody>
          <a:bodyPr/>
          <a:lstStyle>
            <a:lvl1pPr>
              <a:defRPr/>
            </a:lvl1pPr>
          </a:lstStyle>
          <a:p>
            <a:pPr>
              <a:defRPr/>
            </a:pPr>
            <a:fld id="{ACDAAEA8-911D-40B6-8ACA-1DEC5873CF10}" type="slidenum">
              <a:rPr lang="fi-FI"/>
              <a:pPr>
                <a:defRPr/>
              </a:pPr>
              <a:t>‹#›</a:t>
            </a:fld>
            <a:endParaRPr lang="fi-FI"/>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41A3496B-7870-4DCA-95F9-A7E765CDDE64}" type="datetime1">
              <a:rPr lang="fi-FI"/>
              <a:pPr>
                <a:defRPr/>
              </a:pPr>
              <a:t>17.1.2016</a:t>
            </a:fld>
            <a:endParaRPr lang="fi-FI"/>
          </a:p>
        </p:txBody>
      </p:sp>
      <p:sp>
        <p:nvSpPr>
          <p:cNvPr id="3"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4" name="Dian numeron paikkamerkki 5"/>
          <p:cNvSpPr>
            <a:spLocks noGrp="1"/>
          </p:cNvSpPr>
          <p:nvPr>
            <p:ph type="sldNum" sz="quarter" idx="12"/>
          </p:nvPr>
        </p:nvSpPr>
        <p:spPr/>
        <p:txBody>
          <a:bodyPr/>
          <a:lstStyle>
            <a:lvl1pPr>
              <a:defRPr/>
            </a:lvl1pPr>
          </a:lstStyle>
          <a:p>
            <a:pPr>
              <a:defRPr/>
            </a:pPr>
            <a:fld id="{E85D4D01-B239-41C8-93B4-F86804DFCF9B}" type="slidenum">
              <a:rPr lang="fi-FI"/>
              <a:pPr>
                <a:defRPr/>
              </a:pPr>
              <a:t>‹#›</a:t>
            </a:fld>
            <a:endParaRPr lang="fi-FI"/>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Lopetusdia">
    <p:bg>
      <p:bgPr>
        <a:solidFill>
          <a:schemeClr val="accent4"/>
        </a:solidFill>
        <a:effectLst/>
      </p:bgPr>
    </p:bg>
    <p:spTree>
      <p:nvGrpSpPr>
        <p:cNvPr id="1" name=""/>
        <p:cNvGrpSpPr/>
        <p:nvPr/>
      </p:nvGrpSpPr>
      <p:grpSpPr>
        <a:xfrm>
          <a:off x="0" y="0"/>
          <a:ext cx="0" cy="0"/>
          <a:chOff x="0" y="0"/>
          <a:chExt cx="0" cy="0"/>
        </a:xfrm>
      </p:grpSpPr>
      <p:pic>
        <p:nvPicPr>
          <p:cNvPr id="2" name="Kuva 3"/>
          <p:cNvPicPr>
            <a:picLocks noChangeAspect="1"/>
          </p:cNvPicPr>
          <p:nvPr/>
        </p:nvPicPr>
        <p:blipFill>
          <a:blip r:embed="rId2" cstate="print"/>
          <a:srcRect/>
          <a:stretch>
            <a:fillRect/>
          </a:stretch>
        </p:blipFill>
        <p:spPr bwMode="auto">
          <a:xfrm>
            <a:off x="1508125" y="1843088"/>
            <a:ext cx="6132513" cy="2889250"/>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4"/>
                </a:solidFill>
              </a:defRPr>
            </a:lvl1pPr>
          </a:lstStyle>
          <a:p>
            <a:pPr>
              <a:defRPr/>
            </a:pPr>
            <a:fld id="{680F680A-9AF3-4C45-80CB-F1AB30CE4596}" type="datetime1">
              <a:rPr lang="fi-FI"/>
              <a:pPr>
                <a:defRPr/>
              </a:pPr>
              <a:t>17.1.2016</a:t>
            </a:fld>
            <a:endParaRPr lang="fi-FI"/>
          </a:p>
        </p:txBody>
      </p:sp>
      <p:sp>
        <p:nvSpPr>
          <p:cNvPr id="4" name="Alatunnisteen paikkamerkki 5"/>
          <p:cNvSpPr>
            <a:spLocks noGrp="1"/>
          </p:cNvSpPr>
          <p:nvPr>
            <p:ph type="ftr" sz="quarter" idx="11"/>
          </p:nvPr>
        </p:nvSpPr>
        <p:spPr/>
        <p:txBody>
          <a:bodyPr/>
          <a:lstStyle>
            <a:lvl1pPr>
              <a:defRPr>
                <a:solidFill>
                  <a:schemeClr val="accent4"/>
                </a:solidFill>
              </a:defRPr>
            </a:lvl1pPr>
          </a:lstStyle>
          <a:p>
            <a:pPr>
              <a:defRPr/>
            </a:pPr>
            <a:r>
              <a:rPr lang="fi-FI"/>
              <a:t>[Alatunnisteteksti]</a:t>
            </a:r>
          </a:p>
        </p:txBody>
      </p:sp>
      <p:sp>
        <p:nvSpPr>
          <p:cNvPr id="5" name="Dian numeron paikkamerkki 6"/>
          <p:cNvSpPr>
            <a:spLocks noGrp="1"/>
          </p:cNvSpPr>
          <p:nvPr>
            <p:ph type="sldNum" sz="quarter" idx="12"/>
          </p:nvPr>
        </p:nvSpPr>
        <p:spPr/>
        <p:txBody>
          <a:bodyPr/>
          <a:lstStyle>
            <a:lvl1pPr>
              <a:defRPr>
                <a:solidFill>
                  <a:schemeClr val="accent4"/>
                </a:solidFill>
              </a:defRPr>
            </a:lvl1pPr>
          </a:lstStyle>
          <a:p>
            <a:pPr>
              <a:defRPr/>
            </a:pPr>
            <a:fld id="{54B30AF9-3015-4ECA-AE4A-46EA2CD88D7A}" type="slidenum">
              <a:rPr lang="fi-FI"/>
              <a:pPr>
                <a:defRPr/>
              </a:pPr>
              <a:t>‹#›</a:t>
            </a:fld>
            <a:endParaRPr lang="fi-FI"/>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Lopetusdia 2">
    <p:bg>
      <p:bgPr>
        <a:solidFill>
          <a:schemeClr val="accent4"/>
        </a:solidFill>
        <a:effectLst/>
      </p:bgPr>
    </p:bg>
    <p:spTree>
      <p:nvGrpSpPr>
        <p:cNvPr id="1" name=""/>
        <p:cNvGrpSpPr/>
        <p:nvPr/>
      </p:nvGrpSpPr>
      <p:grpSpPr>
        <a:xfrm>
          <a:off x="0" y="0"/>
          <a:ext cx="0" cy="0"/>
          <a:chOff x="0" y="0"/>
          <a:chExt cx="0" cy="0"/>
        </a:xfrm>
      </p:grpSpPr>
      <p:pic>
        <p:nvPicPr>
          <p:cNvPr id="2" name="Kuva 3"/>
          <p:cNvPicPr>
            <a:picLocks noChangeAspect="1"/>
          </p:cNvPicPr>
          <p:nvPr/>
        </p:nvPicPr>
        <p:blipFill>
          <a:blip r:embed="rId2" cstate="print"/>
          <a:srcRect/>
          <a:stretch>
            <a:fillRect/>
          </a:stretch>
        </p:blipFill>
        <p:spPr bwMode="auto">
          <a:xfrm>
            <a:off x="1430338" y="1368425"/>
            <a:ext cx="6262687" cy="3500438"/>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4"/>
                </a:solidFill>
              </a:defRPr>
            </a:lvl1pPr>
          </a:lstStyle>
          <a:p>
            <a:pPr>
              <a:defRPr/>
            </a:pPr>
            <a:fld id="{3F705CD6-DA87-449C-A3D6-7D82DAC5C890}" type="datetime1">
              <a:rPr lang="fi-FI"/>
              <a:pPr>
                <a:defRPr/>
              </a:pPr>
              <a:t>17.1.2016</a:t>
            </a:fld>
            <a:endParaRPr lang="fi-FI"/>
          </a:p>
        </p:txBody>
      </p:sp>
      <p:sp>
        <p:nvSpPr>
          <p:cNvPr id="4" name="Alatunnisteen paikkamerkki 4"/>
          <p:cNvSpPr>
            <a:spLocks noGrp="1"/>
          </p:cNvSpPr>
          <p:nvPr>
            <p:ph type="ftr" sz="quarter" idx="11"/>
          </p:nvPr>
        </p:nvSpPr>
        <p:spPr/>
        <p:txBody>
          <a:bodyPr/>
          <a:lstStyle>
            <a:lvl1pPr>
              <a:defRPr>
                <a:solidFill>
                  <a:schemeClr val="accent4"/>
                </a:solidFill>
              </a:defRPr>
            </a:lvl1pPr>
          </a:lstStyle>
          <a:p>
            <a:pPr>
              <a:defRPr/>
            </a:pPr>
            <a:r>
              <a:rPr lang="fi-FI"/>
              <a:t>[Alatunnisteteksti]</a:t>
            </a:r>
          </a:p>
        </p:txBody>
      </p:sp>
      <p:sp>
        <p:nvSpPr>
          <p:cNvPr id="5" name="Dian numeron paikkamerkki 5"/>
          <p:cNvSpPr>
            <a:spLocks noGrp="1"/>
          </p:cNvSpPr>
          <p:nvPr>
            <p:ph type="sldNum" sz="quarter" idx="12"/>
          </p:nvPr>
        </p:nvSpPr>
        <p:spPr/>
        <p:txBody>
          <a:bodyPr/>
          <a:lstStyle>
            <a:lvl1pPr>
              <a:defRPr>
                <a:solidFill>
                  <a:schemeClr val="accent4"/>
                </a:solidFill>
              </a:defRPr>
            </a:lvl1pPr>
          </a:lstStyle>
          <a:p>
            <a:pPr>
              <a:defRPr/>
            </a:pPr>
            <a:fld id="{E706DBFF-5CA5-49BB-A887-4F819D364F26}" type="slidenum">
              <a:rPr lang="fi-FI"/>
              <a:pPr>
                <a:defRPr/>
              </a:pPr>
              <a:t>‹#›</a:t>
            </a:fld>
            <a:endParaRPr lang="fi-FI"/>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Lopetusdia 3">
    <p:bg>
      <p:bgPr>
        <a:solidFill>
          <a:schemeClr val="accent4"/>
        </a:solidFill>
        <a:effectLst/>
      </p:bgPr>
    </p:bg>
    <p:spTree>
      <p:nvGrpSpPr>
        <p:cNvPr id="1" name=""/>
        <p:cNvGrpSpPr/>
        <p:nvPr/>
      </p:nvGrpSpPr>
      <p:grpSpPr>
        <a:xfrm>
          <a:off x="0" y="0"/>
          <a:ext cx="0" cy="0"/>
          <a:chOff x="0" y="0"/>
          <a:chExt cx="0" cy="0"/>
        </a:xfrm>
      </p:grpSpPr>
      <p:pic>
        <p:nvPicPr>
          <p:cNvPr id="2" name="Kuva 4" descr="Yrittäjyys_luo_elinvoimaa_texti.png"/>
          <p:cNvPicPr>
            <a:picLocks noChangeAspect="1"/>
          </p:cNvPicPr>
          <p:nvPr/>
        </p:nvPicPr>
        <p:blipFill>
          <a:blip r:embed="rId2" cstate="print"/>
          <a:srcRect/>
          <a:stretch>
            <a:fillRect/>
          </a:stretch>
        </p:blipFill>
        <p:spPr bwMode="invGray">
          <a:xfrm>
            <a:off x="1582738" y="1277938"/>
            <a:ext cx="6296025" cy="4084637"/>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4"/>
                </a:solidFill>
              </a:defRPr>
            </a:lvl1pPr>
          </a:lstStyle>
          <a:p>
            <a:pPr>
              <a:defRPr/>
            </a:pPr>
            <a:fld id="{BAA13697-EE96-4FA0-A0DD-0A878EA62A0F}" type="datetime1">
              <a:rPr lang="fi-FI"/>
              <a:pPr>
                <a:defRPr/>
              </a:pPr>
              <a:t>17.1.2016</a:t>
            </a:fld>
            <a:endParaRPr lang="fi-FI"/>
          </a:p>
        </p:txBody>
      </p:sp>
      <p:sp>
        <p:nvSpPr>
          <p:cNvPr id="4" name="Alatunnisteen paikkamerkki 2"/>
          <p:cNvSpPr>
            <a:spLocks noGrp="1"/>
          </p:cNvSpPr>
          <p:nvPr>
            <p:ph type="ftr" sz="quarter" idx="11"/>
          </p:nvPr>
        </p:nvSpPr>
        <p:spPr/>
        <p:txBody>
          <a:bodyPr/>
          <a:lstStyle>
            <a:lvl1pPr>
              <a:defRPr>
                <a:solidFill>
                  <a:schemeClr val="accent4"/>
                </a:solidFill>
              </a:defRPr>
            </a:lvl1pPr>
          </a:lstStyle>
          <a:p>
            <a:pPr>
              <a:defRPr/>
            </a:pPr>
            <a:r>
              <a:rPr lang="fi-FI"/>
              <a:t>[Alatunnisteteksti]</a:t>
            </a:r>
          </a:p>
        </p:txBody>
      </p:sp>
      <p:sp>
        <p:nvSpPr>
          <p:cNvPr id="5" name="Dian numeron paikkamerkki 3"/>
          <p:cNvSpPr>
            <a:spLocks noGrp="1"/>
          </p:cNvSpPr>
          <p:nvPr>
            <p:ph type="sldNum" sz="quarter" idx="12"/>
          </p:nvPr>
        </p:nvSpPr>
        <p:spPr/>
        <p:txBody>
          <a:bodyPr/>
          <a:lstStyle>
            <a:lvl1pPr>
              <a:defRPr>
                <a:solidFill>
                  <a:schemeClr val="accent4"/>
                </a:solidFill>
              </a:defRPr>
            </a:lvl1pPr>
          </a:lstStyle>
          <a:p>
            <a:pPr>
              <a:defRPr/>
            </a:pPr>
            <a:fld id="{D2A40B37-C77C-47C9-ABE1-04EB8A65BF7B}" type="slidenum">
              <a:rPr lang="fi-FI"/>
              <a:pPr>
                <a:defRPr/>
              </a:pPr>
              <a:t>‹#›</a:t>
            </a:fld>
            <a:endParaRPr lang="fi-FI"/>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Lopetusdia 4">
    <p:bg>
      <p:bgPr>
        <a:solidFill>
          <a:schemeClr val="accent4"/>
        </a:solidFill>
        <a:effectLst/>
      </p:bgPr>
    </p:bg>
    <p:spTree>
      <p:nvGrpSpPr>
        <p:cNvPr id="1" name=""/>
        <p:cNvGrpSpPr/>
        <p:nvPr/>
      </p:nvGrpSpPr>
      <p:grpSpPr>
        <a:xfrm>
          <a:off x="0" y="0"/>
          <a:ext cx="0" cy="0"/>
          <a:chOff x="0" y="0"/>
          <a:chExt cx="0" cy="0"/>
        </a:xfrm>
      </p:grpSpPr>
      <p:pic>
        <p:nvPicPr>
          <p:cNvPr id="2" name="Kuva 2"/>
          <p:cNvPicPr>
            <a:picLocks noChangeAspect="1"/>
          </p:cNvPicPr>
          <p:nvPr/>
        </p:nvPicPr>
        <p:blipFill>
          <a:blip r:embed="rId2" cstate="print"/>
          <a:srcRect/>
          <a:stretch>
            <a:fillRect/>
          </a:stretch>
        </p:blipFill>
        <p:spPr bwMode="auto">
          <a:xfrm>
            <a:off x="1503363" y="2205038"/>
            <a:ext cx="6164262" cy="2303462"/>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4"/>
                </a:solidFill>
              </a:defRPr>
            </a:lvl1pPr>
          </a:lstStyle>
          <a:p>
            <a:pPr>
              <a:defRPr/>
            </a:pPr>
            <a:fld id="{76F1F1D5-F0EE-4FBA-9749-4099D7A5AEFA}" type="datetime1">
              <a:rPr lang="fi-FI"/>
              <a:pPr>
                <a:defRPr/>
              </a:pPr>
              <a:t>17.1.2016</a:t>
            </a:fld>
            <a:endParaRPr lang="fi-FI"/>
          </a:p>
        </p:txBody>
      </p:sp>
      <p:sp>
        <p:nvSpPr>
          <p:cNvPr id="4" name="Alatunnisteen paikkamerkki 3"/>
          <p:cNvSpPr>
            <a:spLocks noGrp="1"/>
          </p:cNvSpPr>
          <p:nvPr>
            <p:ph type="ftr" sz="quarter" idx="11"/>
          </p:nvPr>
        </p:nvSpPr>
        <p:spPr/>
        <p:txBody>
          <a:bodyPr/>
          <a:lstStyle>
            <a:lvl1pPr>
              <a:defRPr>
                <a:solidFill>
                  <a:schemeClr val="accent4"/>
                </a:solidFill>
              </a:defRPr>
            </a:lvl1pPr>
          </a:lstStyle>
          <a:p>
            <a:pPr>
              <a:defRPr/>
            </a:pPr>
            <a:r>
              <a:rPr lang="fi-FI"/>
              <a:t>[Alatunnisteteksti]</a:t>
            </a:r>
          </a:p>
        </p:txBody>
      </p:sp>
      <p:sp>
        <p:nvSpPr>
          <p:cNvPr id="5" name="Dian numeron paikkamerkki 5"/>
          <p:cNvSpPr>
            <a:spLocks noGrp="1"/>
          </p:cNvSpPr>
          <p:nvPr>
            <p:ph type="sldNum" sz="quarter" idx="12"/>
          </p:nvPr>
        </p:nvSpPr>
        <p:spPr/>
        <p:txBody>
          <a:bodyPr/>
          <a:lstStyle>
            <a:lvl1pPr>
              <a:defRPr>
                <a:solidFill>
                  <a:schemeClr val="accent4"/>
                </a:solidFill>
              </a:defRPr>
            </a:lvl1pPr>
          </a:lstStyle>
          <a:p>
            <a:pPr>
              <a:defRPr/>
            </a:pPr>
            <a:fld id="{F2397C34-ACE8-4816-926A-E27D9FAC8D2D}" type="slidenum">
              <a:rPr lang="fi-FI"/>
              <a:pPr>
                <a:defRPr/>
              </a:pPr>
              <a:t>‹#›</a:t>
            </a:fld>
            <a:endParaRPr lang="fi-FI"/>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Lopetusdia 5">
    <p:bg>
      <p:bgPr>
        <a:solidFill>
          <a:schemeClr val="accent4"/>
        </a:solidFill>
        <a:effectLst/>
      </p:bgPr>
    </p:bg>
    <p:spTree>
      <p:nvGrpSpPr>
        <p:cNvPr id="1" name=""/>
        <p:cNvGrpSpPr/>
        <p:nvPr/>
      </p:nvGrpSpPr>
      <p:grpSpPr>
        <a:xfrm>
          <a:off x="0" y="0"/>
          <a:ext cx="0" cy="0"/>
          <a:chOff x="0" y="0"/>
          <a:chExt cx="0" cy="0"/>
        </a:xfrm>
      </p:grpSpPr>
      <p:pic>
        <p:nvPicPr>
          <p:cNvPr id="2" name="Kuva 3" descr="SY_slogan_lisaa_voimaa_yrittajyyteen.png"/>
          <p:cNvPicPr>
            <a:picLocks noChangeAspect="1"/>
          </p:cNvPicPr>
          <p:nvPr/>
        </p:nvPicPr>
        <p:blipFill>
          <a:blip r:embed="rId2" cstate="print"/>
          <a:srcRect/>
          <a:stretch>
            <a:fillRect/>
          </a:stretch>
        </p:blipFill>
        <p:spPr bwMode="auto">
          <a:xfrm>
            <a:off x="1663700" y="2225675"/>
            <a:ext cx="6097588" cy="2239963"/>
          </a:xfrm>
          <a:prstGeom prst="rect">
            <a:avLst/>
          </a:prstGeom>
          <a:noFill/>
          <a:ln w="9525">
            <a:noFill/>
            <a:miter lim="800000"/>
            <a:headEnd/>
            <a:tailEnd/>
          </a:ln>
        </p:spPr>
      </p:pic>
      <p:sp>
        <p:nvSpPr>
          <p:cNvPr id="3" name="Päivämäärän paikkamerkki 1"/>
          <p:cNvSpPr>
            <a:spLocks noGrp="1"/>
          </p:cNvSpPr>
          <p:nvPr>
            <p:ph type="dt" sz="half" idx="10"/>
          </p:nvPr>
        </p:nvSpPr>
        <p:spPr/>
        <p:txBody>
          <a:bodyPr/>
          <a:lstStyle>
            <a:lvl1pPr>
              <a:defRPr>
                <a:solidFill>
                  <a:schemeClr val="accent4"/>
                </a:solidFill>
              </a:defRPr>
            </a:lvl1pPr>
          </a:lstStyle>
          <a:p>
            <a:pPr>
              <a:defRPr/>
            </a:pPr>
            <a:fld id="{C7EF7014-2808-4EEF-B4DC-5CD6A32EC7F7}" type="datetime1">
              <a:rPr lang="fi-FI"/>
              <a:pPr>
                <a:defRPr/>
              </a:pPr>
              <a:t>17.1.2016</a:t>
            </a:fld>
            <a:endParaRPr lang="fi-FI"/>
          </a:p>
        </p:txBody>
      </p:sp>
      <p:sp>
        <p:nvSpPr>
          <p:cNvPr id="4" name="Alatunnisteen paikkamerkki 5"/>
          <p:cNvSpPr>
            <a:spLocks noGrp="1"/>
          </p:cNvSpPr>
          <p:nvPr>
            <p:ph type="ftr" sz="quarter" idx="11"/>
          </p:nvPr>
        </p:nvSpPr>
        <p:spPr/>
        <p:txBody>
          <a:bodyPr/>
          <a:lstStyle>
            <a:lvl1pPr>
              <a:defRPr>
                <a:solidFill>
                  <a:schemeClr val="accent4"/>
                </a:solidFill>
              </a:defRPr>
            </a:lvl1pPr>
          </a:lstStyle>
          <a:p>
            <a:pPr>
              <a:defRPr/>
            </a:pPr>
            <a:r>
              <a:rPr lang="fi-FI"/>
              <a:t>[Alatunnisteteksti]</a:t>
            </a:r>
          </a:p>
        </p:txBody>
      </p:sp>
      <p:sp>
        <p:nvSpPr>
          <p:cNvPr id="5" name="Dian numeron paikkamerkki 6"/>
          <p:cNvSpPr>
            <a:spLocks noGrp="1"/>
          </p:cNvSpPr>
          <p:nvPr>
            <p:ph type="sldNum" sz="quarter" idx="12"/>
          </p:nvPr>
        </p:nvSpPr>
        <p:spPr/>
        <p:txBody>
          <a:bodyPr/>
          <a:lstStyle>
            <a:lvl1pPr>
              <a:defRPr>
                <a:solidFill>
                  <a:schemeClr val="accent4"/>
                </a:solidFill>
              </a:defRPr>
            </a:lvl1pPr>
          </a:lstStyle>
          <a:p>
            <a:pPr>
              <a:defRPr/>
            </a:pPr>
            <a:fld id="{7A9868C8-15B6-44CD-A346-6E7F34B33FFD}" type="slidenum">
              <a:rPr lang="fi-FI"/>
              <a:pPr>
                <a:defRPr/>
              </a:pPr>
              <a:t>‹#›</a:t>
            </a:fld>
            <a:endParaRPr lang="fi-FI"/>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14000" y="2925985"/>
            <a:ext cx="8244000" cy="1470025"/>
          </a:xfrm>
        </p:spPr>
        <p:txBody>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414000" y="4395560"/>
            <a:ext cx="8244000" cy="1752600"/>
          </a:xfrm>
        </p:spPr>
        <p:txBody>
          <a:bodyPr>
            <a:normAutofit/>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smtClean="0"/>
          </a:p>
        </p:txBody>
      </p:sp>
      <p:sp>
        <p:nvSpPr>
          <p:cNvPr id="4" name="Päivämäärän paikkamerkki 3"/>
          <p:cNvSpPr>
            <a:spLocks noGrp="1"/>
          </p:cNvSpPr>
          <p:nvPr>
            <p:ph type="dt" sz="half" idx="10"/>
          </p:nvPr>
        </p:nvSpPr>
        <p:spPr/>
        <p:txBody>
          <a:bodyPr/>
          <a:lstStyle>
            <a:lvl1pPr>
              <a:defRPr/>
            </a:lvl1pPr>
          </a:lstStyle>
          <a:p>
            <a:pPr>
              <a:defRPr/>
            </a:pPr>
            <a:fld id="{D6B52497-FEEA-4582-BEDA-5A4B7570E9A4}" type="datetime1">
              <a:rPr lang="fi-FI"/>
              <a:pPr>
                <a:defRPr/>
              </a:pPr>
              <a:t>17.1.2016</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6" name="Dian numeron paikkamerkki 5"/>
          <p:cNvSpPr>
            <a:spLocks noGrp="1"/>
          </p:cNvSpPr>
          <p:nvPr>
            <p:ph type="sldNum" sz="quarter" idx="12"/>
          </p:nvPr>
        </p:nvSpPr>
        <p:spPr/>
        <p:txBody>
          <a:bodyPr/>
          <a:lstStyle>
            <a:lvl1pPr>
              <a:defRPr/>
            </a:lvl1pPr>
          </a:lstStyle>
          <a:p>
            <a:pPr>
              <a:defRPr/>
            </a:pPr>
            <a:fld id="{0B2F048F-9638-40E5-B11F-1AC0B4A57434}" type="slidenum">
              <a:rPr lang="fi-FI"/>
              <a:pPr>
                <a:defRPr/>
              </a:pPr>
              <a:t>‹#›</a:t>
            </a:fld>
            <a:endParaRPr lang="fi-FI"/>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3D51BCFA-3B19-43F8-8F8B-51B65D869B84}" type="datetime1">
              <a:rPr lang="fi-FI"/>
              <a:pPr>
                <a:defRPr/>
              </a:pPr>
              <a:t>17.1.2016</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[Alatunnisteteksti]</a:t>
            </a:r>
          </a:p>
        </p:txBody>
      </p:sp>
      <p:sp>
        <p:nvSpPr>
          <p:cNvPr id="6" name="Dian numeron paikkamerkki 5"/>
          <p:cNvSpPr>
            <a:spLocks noGrp="1"/>
          </p:cNvSpPr>
          <p:nvPr>
            <p:ph type="sldNum" sz="quarter" idx="12"/>
          </p:nvPr>
        </p:nvSpPr>
        <p:spPr/>
        <p:txBody>
          <a:bodyPr/>
          <a:lstStyle>
            <a:lvl1pPr>
              <a:defRPr/>
            </a:lvl1pPr>
          </a:lstStyle>
          <a:p>
            <a:pPr>
              <a:defRPr/>
            </a:pPr>
            <a:fld id="{8AC1CA1B-5BCD-49C5-A0C2-E4906B62130C}" type="slidenum">
              <a:rPr lang="fi-FI"/>
              <a:pPr>
                <a:defRPr/>
              </a:pPr>
              <a:t>‹#›</a:t>
            </a:fld>
            <a:endParaRPr lang="fi-FI"/>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cxnSp>
        <p:nvCxnSpPr>
          <p:cNvPr id="5" name="Suora yhdysviiva 9"/>
          <p:cNvCxnSpPr/>
          <p:nvPr/>
        </p:nvCxnSpPr>
        <p:spPr>
          <a:xfrm>
            <a:off x="414338" y="1246188"/>
            <a:ext cx="8243887"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uora yhdysviiva 11"/>
          <p:cNvCxnSpPr/>
          <p:nvPr/>
        </p:nvCxnSpPr>
        <p:spPr>
          <a:xfrm>
            <a:off x="414338" y="5716588"/>
            <a:ext cx="8243887"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440000"/>
            <a:ext cx="8244000" cy="4212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4" name="Tekstin paikkamerkki 13"/>
          <p:cNvSpPr>
            <a:spLocks noGrp="1"/>
          </p:cNvSpPr>
          <p:nvPr>
            <p:ph type="body" sz="quarter" idx="13"/>
          </p:nvPr>
        </p:nvSpPr>
        <p:spPr>
          <a:xfrm>
            <a:off x="414000" y="5751016"/>
            <a:ext cx="8244000" cy="396000"/>
          </a:xfrm>
        </p:spPr>
        <p:txBody>
          <a:bodyPr/>
          <a:lstStyle>
            <a:lvl1pPr marL="0" indent="0">
              <a:buNone/>
              <a:defRPr sz="1600" i="1">
                <a:solidFill>
                  <a:srgbClr val="404040"/>
                </a:solidFill>
              </a:defRPr>
            </a:lvl1pPr>
            <a:lvl2pPr marL="342000" indent="0">
              <a:buNone/>
              <a:defRPr sz="1200"/>
            </a:lvl2pPr>
            <a:lvl3pPr marL="630000" indent="0">
              <a:buNone/>
              <a:defRPr sz="1200"/>
            </a:lvl3pPr>
            <a:lvl4pPr marL="918000" indent="0">
              <a:buNone/>
              <a:defRPr sz="1200"/>
            </a:lvl4pPr>
            <a:lvl5pPr marL="1206000" indent="0">
              <a:buNone/>
              <a:defRPr sz="1200"/>
            </a:lvl5pPr>
          </a:lstStyle>
          <a:p>
            <a:pPr lvl="0"/>
            <a:r>
              <a:rPr lang="fi-FI" smtClean="0"/>
              <a:t>Muokkaa tekstin perustyylejä napsauttamalla</a:t>
            </a:r>
          </a:p>
        </p:txBody>
      </p:sp>
      <p:sp>
        <p:nvSpPr>
          <p:cNvPr id="11"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7" name="Päivämäärän paikkamerkki 4"/>
          <p:cNvSpPr>
            <a:spLocks noGrp="1"/>
          </p:cNvSpPr>
          <p:nvPr>
            <p:ph type="dt" sz="half" idx="14"/>
          </p:nvPr>
        </p:nvSpPr>
        <p:spPr/>
        <p:txBody>
          <a:bodyPr/>
          <a:lstStyle>
            <a:lvl1pPr>
              <a:defRPr/>
            </a:lvl1pPr>
          </a:lstStyle>
          <a:p>
            <a:pPr>
              <a:defRPr/>
            </a:pPr>
            <a:fld id="{FE3DEE29-9534-4226-BF6B-FB6F916053B6}" type="datetime1">
              <a:rPr lang="fi-FI"/>
              <a:pPr>
                <a:defRPr/>
              </a:pPr>
              <a:t>17.1.2016</a:t>
            </a:fld>
            <a:endParaRPr lang="fi-FI"/>
          </a:p>
        </p:txBody>
      </p:sp>
      <p:sp>
        <p:nvSpPr>
          <p:cNvPr id="8" name="Alatunnisteen paikkamerkki 5"/>
          <p:cNvSpPr>
            <a:spLocks noGrp="1"/>
          </p:cNvSpPr>
          <p:nvPr>
            <p:ph type="ftr" sz="quarter" idx="15"/>
          </p:nvPr>
        </p:nvSpPr>
        <p:spPr/>
        <p:txBody>
          <a:bodyPr/>
          <a:lstStyle>
            <a:lvl1pPr>
              <a:defRPr/>
            </a:lvl1pPr>
          </a:lstStyle>
          <a:p>
            <a:pPr>
              <a:defRPr/>
            </a:pPr>
            <a:r>
              <a:rPr lang="fi-FI"/>
              <a:t>[Alatunnisteteksti]</a:t>
            </a:r>
          </a:p>
        </p:txBody>
      </p:sp>
      <p:sp>
        <p:nvSpPr>
          <p:cNvPr id="9" name="Dian numeron paikkamerkki 6"/>
          <p:cNvSpPr>
            <a:spLocks noGrp="1"/>
          </p:cNvSpPr>
          <p:nvPr>
            <p:ph type="sldNum" sz="quarter" idx="16"/>
          </p:nvPr>
        </p:nvSpPr>
        <p:spPr/>
        <p:txBody>
          <a:bodyPr/>
          <a:lstStyle>
            <a:lvl1pPr>
              <a:defRPr/>
            </a:lvl1pPr>
          </a:lstStyle>
          <a:p>
            <a:pPr>
              <a:defRPr/>
            </a:pPr>
            <a:fld id="{C5719C3F-802B-4AE1-8FC0-345DFC92E007}" type="slidenum">
              <a:rPr lang="fi-FI"/>
              <a:pPr>
                <a:defRPr/>
              </a:pPr>
              <a:t>‹#›</a:t>
            </a:fld>
            <a:endParaRPr lang="fi-FI"/>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cxnSp>
        <p:nvCxnSpPr>
          <p:cNvPr id="5" name="Suora yhdysviiva 9"/>
          <p:cNvCxnSpPr/>
          <p:nvPr/>
        </p:nvCxnSpPr>
        <p:spPr>
          <a:xfrm>
            <a:off x="414338" y="1246188"/>
            <a:ext cx="8243887"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14000" y="1602000"/>
            <a:ext cx="4038600" cy="4535082"/>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4613910" y="1602000"/>
            <a:ext cx="4038600" cy="4535082"/>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9" name="Otsikko 1"/>
          <p:cNvSpPr>
            <a:spLocks noGrp="1"/>
          </p:cNvSpPr>
          <p:nvPr>
            <p:ph type="title"/>
          </p:nvPr>
        </p:nvSpPr>
        <p:spPr>
          <a:xfrm>
            <a:off x="414000" y="297224"/>
            <a:ext cx="8229600" cy="864000"/>
          </a:xfrm>
          <a:ln>
            <a:noFill/>
          </a:ln>
        </p:spPr>
        <p:txBody>
          <a:bodyPr tIns="0" bIns="0" anchor="b">
            <a:noAutofit/>
          </a:bodyPr>
          <a:lstStyle>
            <a:lvl1pPr algn="l">
              <a:defRPr sz="2800">
                <a:solidFill>
                  <a:schemeClr val="accent6">
                    <a:lumMod val="85000"/>
                    <a:lumOff val="15000"/>
                  </a:schemeClr>
                </a:solidFill>
              </a:defRPr>
            </a:lvl1pPr>
          </a:lstStyle>
          <a:p>
            <a:r>
              <a:rPr lang="fi-FI" smtClean="0"/>
              <a:t>Muokkaa perustyyl. napsautt.</a:t>
            </a:r>
            <a:endParaRPr lang="fi-FI" dirty="0"/>
          </a:p>
        </p:txBody>
      </p:sp>
      <p:sp>
        <p:nvSpPr>
          <p:cNvPr id="6" name="Päivämäärän paikkamerkki 4"/>
          <p:cNvSpPr>
            <a:spLocks noGrp="1"/>
          </p:cNvSpPr>
          <p:nvPr>
            <p:ph type="dt" sz="half" idx="10"/>
          </p:nvPr>
        </p:nvSpPr>
        <p:spPr/>
        <p:txBody>
          <a:bodyPr/>
          <a:lstStyle>
            <a:lvl1pPr>
              <a:defRPr/>
            </a:lvl1pPr>
          </a:lstStyle>
          <a:p>
            <a:pPr>
              <a:defRPr/>
            </a:pPr>
            <a:fld id="{63F1D3E2-4CD9-4530-BF9E-FAE9F5F05B18}" type="datetime1">
              <a:rPr lang="fi-FI"/>
              <a:pPr>
                <a:defRPr/>
              </a:pPr>
              <a:t>17.1.2016</a:t>
            </a:fld>
            <a:endParaRPr lang="fi-FI"/>
          </a:p>
        </p:txBody>
      </p:sp>
      <p:sp>
        <p:nvSpPr>
          <p:cNvPr id="7" name="Alatunnisteen paikkamerkki 5"/>
          <p:cNvSpPr>
            <a:spLocks noGrp="1"/>
          </p:cNvSpPr>
          <p:nvPr>
            <p:ph type="ftr" sz="quarter" idx="11"/>
          </p:nvPr>
        </p:nvSpPr>
        <p:spPr/>
        <p:txBody>
          <a:bodyPr/>
          <a:lstStyle>
            <a:lvl1pPr>
              <a:defRPr/>
            </a:lvl1pPr>
          </a:lstStyle>
          <a:p>
            <a:pPr>
              <a:defRPr/>
            </a:pPr>
            <a:r>
              <a:rPr lang="fi-FI"/>
              <a:t>[Alatunnisteteksti]</a:t>
            </a:r>
          </a:p>
        </p:txBody>
      </p:sp>
      <p:sp>
        <p:nvSpPr>
          <p:cNvPr id="8" name="Dian numeron paikkamerkki 6"/>
          <p:cNvSpPr>
            <a:spLocks noGrp="1"/>
          </p:cNvSpPr>
          <p:nvPr>
            <p:ph type="sldNum" sz="quarter" idx="12"/>
          </p:nvPr>
        </p:nvSpPr>
        <p:spPr/>
        <p:txBody>
          <a:bodyPr/>
          <a:lstStyle>
            <a:lvl1pPr>
              <a:defRPr/>
            </a:lvl1pPr>
          </a:lstStyle>
          <a:p>
            <a:pPr>
              <a:defRPr/>
            </a:pPr>
            <a:fld id="{0BC1D846-DB78-47BA-A69F-D29FD5A63F58}"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theme" Target="../theme/theme3.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image" Target="../media/image2.jpeg"/><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2.jpe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1.png"/><Relationship Id="rId2" Type="http://schemas.openxmlformats.org/officeDocument/2006/relationships/slideLayout" Target="../slideLayouts/slideLayout67.xml"/><Relationship Id="rId16" Type="http://schemas.openxmlformats.org/officeDocument/2006/relationships/theme" Target="../theme/theme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2.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image" Target="../media/image1.png"/><Relationship Id="rId2" Type="http://schemas.openxmlformats.org/officeDocument/2006/relationships/slideLayout" Target="../slideLayouts/slideLayout82.xml"/><Relationship Id="rId16" Type="http://schemas.openxmlformats.org/officeDocument/2006/relationships/theme" Target="../theme/theme5.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image" Target="../media/image2.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image" Target="../media/image1.png"/><Relationship Id="rId2" Type="http://schemas.openxmlformats.org/officeDocument/2006/relationships/slideLayout" Target="../slideLayouts/slideLayout97.xml"/><Relationship Id="rId16" Type="http://schemas.openxmlformats.org/officeDocument/2006/relationships/theme" Target="../theme/theme6.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14338" y="368300"/>
            <a:ext cx="8243887" cy="1223963"/>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fi-FI" smtClean="0"/>
              <a:t>Muokkaa perustyyl. napsautt.</a:t>
            </a:r>
          </a:p>
        </p:txBody>
      </p:sp>
      <p:sp>
        <p:nvSpPr>
          <p:cNvPr id="3" name="Tekstin paikkamerkki 2"/>
          <p:cNvSpPr>
            <a:spLocks noGrp="1"/>
          </p:cNvSpPr>
          <p:nvPr>
            <p:ph type="body" idx="1"/>
          </p:nvPr>
        </p:nvSpPr>
        <p:spPr>
          <a:xfrm>
            <a:off x="414338" y="1601788"/>
            <a:ext cx="8243887" cy="4537075"/>
          </a:xfrm>
          <a:prstGeom prst="rect">
            <a:avLst/>
          </a:prstGeom>
        </p:spPr>
        <p:txBody>
          <a:bodyPr vert="horz" lIns="0" tIns="45720" rIns="0" bIns="45720" rtlCol="0">
            <a:no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a:p>
            <a:pPr lvl="5"/>
            <a:r>
              <a:rPr lang="fi-FI" dirty="0" smtClean="0"/>
              <a:t>6</a:t>
            </a:r>
          </a:p>
          <a:p>
            <a:pPr lvl="6"/>
            <a:r>
              <a:rPr lang="fi-FI" dirty="0" smtClean="0"/>
              <a:t>7</a:t>
            </a:r>
          </a:p>
          <a:p>
            <a:pPr lvl="7"/>
            <a:r>
              <a:rPr lang="fi-FI" dirty="0" smtClean="0"/>
              <a:t>8</a:t>
            </a:r>
          </a:p>
          <a:p>
            <a:pPr lvl="8"/>
            <a:r>
              <a:rPr lang="fi-FI" dirty="0" smtClean="0"/>
              <a:t>9</a:t>
            </a:r>
            <a:endParaRPr lang="fi-FI" dirty="0"/>
          </a:p>
        </p:txBody>
      </p:sp>
      <p:sp>
        <p:nvSpPr>
          <p:cNvPr id="4" name="Päivämäärän paikkamerkki 3"/>
          <p:cNvSpPr>
            <a:spLocks noGrp="1"/>
          </p:cNvSpPr>
          <p:nvPr>
            <p:ph type="dt" sz="half" idx="2"/>
          </p:nvPr>
        </p:nvSpPr>
        <p:spPr>
          <a:xfrm>
            <a:off x="4064000" y="6376988"/>
            <a:ext cx="11557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fld id="{5675924F-A980-48FF-8882-F56C0A23A793}" type="datetime1">
              <a:rPr lang="fi-FI"/>
              <a:pPr>
                <a:defRPr/>
              </a:pPr>
              <a:t>17.1.2016</a:t>
            </a:fld>
            <a:endParaRPr lang="fi-FI"/>
          </a:p>
        </p:txBody>
      </p:sp>
      <p:sp>
        <p:nvSpPr>
          <p:cNvPr id="5" name="Alatunnisteen paikkamerkki 4"/>
          <p:cNvSpPr>
            <a:spLocks noGrp="1"/>
          </p:cNvSpPr>
          <p:nvPr>
            <p:ph type="ftr" sz="quarter" idx="3"/>
          </p:nvPr>
        </p:nvSpPr>
        <p:spPr>
          <a:xfrm>
            <a:off x="842963" y="6376988"/>
            <a:ext cx="3221037"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r>
              <a:rPr lang="fi-FI"/>
              <a:t>[Alatunnisteteksti]</a:t>
            </a:r>
          </a:p>
        </p:txBody>
      </p:sp>
      <p:sp>
        <p:nvSpPr>
          <p:cNvPr id="6" name="Dian numeron paikkamerkki 5"/>
          <p:cNvSpPr>
            <a:spLocks noGrp="1"/>
          </p:cNvSpPr>
          <p:nvPr>
            <p:ph type="sldNum" sz="quarter" idx="4"/>
          </p:nvPr>
        </p:nvSpPr>
        <p:spPr>
          <a:xfrm>
            <a:off x="414338" y="6376988"/>
            <a:ext cx="431800" cy="365125"/>
          </a:xfrm>
          <a:prstGeom prst="rect">
            <a:avLst/>
          </a:prstGeom>
        </p:spPr>
        <p:txBody>
          <a:bodyPr vert="horz" lIns="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fld id="{BC746FD5-EFF7-4B24-A0D5-142E202243D9}" type="slidenum">
              <a:rPr lang="fi-FI"/>
              <a:pPr>
                <a:defRPr/>
              </a:pPr>
              <a:t>‹#›</a:t>
            </a:fld>
            <a:endParaRPr lang="fi-FI"/>
          </a:p>
        </p:txBody>
      </p:sp>
      <p:pic>
        <p:nvPicPr>
          <p:cNvPr id="1031" name="Kuva 7" descr="Suomen_Yrittajat_logo_rgb.png"/>
          <p:cNvPicPr>
            <a:picLocks noChangeAspect="1"/>
          </p:cNvPicPr>
          <p:nvPr/>
        </p:nvPicPr>
        <p:blipFill>
          <a:blip r:embed="rId31" cstate="print"/>
          <a:srcRect/>
          <a:stretch>
            <a:fillRect/>
          </a:stretch>
        </p:blipFill>
        <p:spPr bwMode="auto">
          <a:xfrm>
            <a:off x="7681913" y="6391275"/>
            <a:ext cx="1000125" cy="255588"/>
          </a:xfrm>
          <a:prstGeom prst="rect">
            <a:avLst/>
          </a:prstGeom>
          <a:noFill/>
          <a:ln w="9525">
            <a:noFill/>
            <a:miter lim="800000"/>
            <a:headEnd/>
            <a:tailEnd/>
          </a:ln>
        </p:spPr>
      </p:pic>
      <p:sp>
        <p:nvSpPr>
          <p:cNvPr id="9" name="Suorakulmio 6"/>
          <p:cNvSpPr/>
          <p:nvPr/>
        </p:nvSpPr>
        <p:spPr>
          <a:xfrm>
            <a:off x="4868863" y="0"/>
            <a:ext cx="4306887" cy="395288"/>
          </a:xfrm>
          <a:custGeom>
            <a:avLst/>
            <a:gdLst>
              <a:gd name="connsiteX0" fmla="*/ 0 w 4283968"/>
              <a:gd name="connsiteY0" fmla="*/ 0 h 432048"/>
              <a:gd name="connsiteX1" fmla="*/ 4283968 w 4283968"/>
              <a:gd name="connsiteY1" fmla="*/ 0 h 432048"/>
              <a:gd name="connsiteX2" fmla="*/ 4283968 w 4283968"/>
              <a:gd name="connsiteY2" fmla="*/ 432048 h 432048"/>
              <a:gd name="connsiteX3" fmla="*/ 0 w 4283968"/>
              <a:gd name="connsiteY3" fmla="*/ 432048 h 432048"/>
              <a:gd name="connsiteX4" fmla="*/ 0 w 4283968"/>
              <a:gd name="connsiteY4" fmla="*/ 0 h 432048"/>
              <a:gd name="connsiteX0" fmla="*/ 0 w 4283968"/>
              <a:gd name="connsiteY0" fmla="*/ 0 h 432048"/>
              <a:gd name="connsiteX1" fmla="*/ 4283968 w 4283968"/>
              <a:gd name="connsiteY1" fmla="*/ 0 h 432048"/>
              <a:gd name="connsiteX2" fmla="*/ 4283968 w 4283968"/>
              <a:gd name="connsiteY2" fmla="*/ 432048 h 432048"/>
              <a:gd name="connsiteX3" fmla="*/ 4215384 w 4283968"/>
              <a:gd name="connsiteY3" fmla="*/ 413760 h 432048"/>
              <a:gd name="connsiteX4" fmla="*/ 0 w 4283968"/>
              <a:gd name="connsiteY4" fmla="*/ 0 h 432048"/>
              <a:gd name="connsiteX0" fmla="*/ 0 w 4283968"/>
              <a:gd name="connsiteY0" fmla="*/ 0 h 432048"/>
              <a:gd name="connsiteX1" fmla="*/ 4283968 w 4283968"/>
              <a:gd name="connsiteY1" fmla="*/ 0 h 432048"/>
              <a:gd name="connsiteX2" fmla="*/ 4283968 w 4283968"/>
              <a:gd name="connsiteY2" fmla="*/ 432048 h 432048"/>
              <a:gd name="connsiteX3" fmla="*/ 4279392 w 4283968"/>
              <a:gd name="connsiteY3" fmla="*/ 422904 h 432048"/>
              <a:gd name="connsiteX4" fmla="*/ 0 w 4283968"/>
              <a:gd name="connsiteY4" fmla="*/ 0 h 432048"/>
              <a:gd name="connsiteX0" fmla="*/ 0 w 4306824"/>
              <a:gd name="connsiteY0" fmla="*/ 0 h 432048"/>
              <a:gd name="connsiteX1" fmla="*/ 4283968 w 4306824"/>
              <a:gd name="connsiteY1" fmla="*/ 0 h 432048"/>
              <a:gd name="connsiteX2" fmla="*/ 4283968 w 4306824"/>
              <a:gd name="connsiteY2" fmla="*/ 432048 h 432048"/>
              <a:gd name="connsiteX3" fmla="*/ 4306824 w 4306824"/>
              <a:gd name="connsiteY3" fmla="*/ 422904 h 432048"/>
              <a:gd name="connsiteX4" fmla="*/ 0 w 4306824"/>
              <a:gd name="connsiteY4" fmla="*/ 0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6824" h="432048">
                <a:moveTo>
                  <a:pt x="0" y="0"/>
                </a:moveTo>
                <a:lnTo>
                  <a:pt x="4283968" y="0"/>
                </a:lnTo>
                <a:lnTo>
                  <a:pt x="4283968" y="432048"/>
                </a:lnTo>
                <a:lnTo>
                  <a:pt x="4306824" y="42290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dirty="0" err="1"/>
          </a:p>
        </p:txBody>
      </p:sp>
      <p:pic>
        <p:nvPicPr>
          <p:cNvPr id="1033" name="Kuva 9"/>
          <p:cNvPicPr>
            <a:picLocks noChangeAspect="1"/>
          </p:cNvPicPr>
          <p:nvPr userDrawn="1"/>
        </p:nvPicPr>
        <p:blipFill>
          <a:blip r:embed="rId32" cstate="print"/>
          <a:srcRect/>
          <a:stretch>
            <a:fillRect/>
          </a:stretch>
        </p:blipFill>
        <p:spPr bwMode="auto">
          <a:xfrm>
            <a:off x="7451725" y="6343650"/>
            <a:ext cx="1508125" cy="48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62" r:id="rId1"/>
    <p:sldLayoutId id="2147484361"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 id="2147484399" r:id="rId12"/>
    <p:sldLayoutId id="2147484400" r:id="rId13"/>
    <p:sldLayoutId id="2147484401" r:id="rId14"/>
    <p:sldLayoutId id="2147484402" r:id="rId15"/>
    <p:sldLayoutId id="2147484403" r:id="rId16"/>
    <p:sldLayoutId id="2147484404" r:id="rId17"/>
    <p:sldLayoutId id="2147484405" r:id="rId18"/>
    <p:sldLayoutId id="2147484406" r:id="rId19"/>
    <p:sldLayoutId id="2147484407" r:id="rId20"/>
    <p:sldLayoutId id="2147484360" r:id="rId21"/>
    <p:sldLayoutId id="2147484408" r:id="rId22"/>
    <p:sldLayoutId id="2147484409" r:id="rId23"/>
    <p:sldLayoutId id="2147484410" r:id="rId24"/>
    <p:sldLayoutId id="2147484411" r:id="rId25"/>
    <p:sldLayoutId id="2147484412" r:id="rId26"/>
    <p:sldLayoutId id="2147484413" r:id="rId27"/>
    <p:sldLayoutId id="2147484359" r:id="rId28"/>
    <p:sldLayoutId id="2147484358" r:id="rId29"/>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Trebuchet MS" pitchFamily="34" charset="0"/>
        </a:defRPr>
      </a:lvl2pPr>
      <a:lvl3pPr algn="ctr" rtl="0" eaLnBrk="0" fontAlgn="base" hangingPunct="0">
        <a:spcBef>
          <a:spcPct val="0"/>
        </a:spcBef>
        <a:spcAft>
          <a:spcPct val="0"/>
        </a:spcAft>
        <a:defRPr sz="3600" b="1">
          <a:solidFill>
            <a:schemeClr val="tx1"/>
          </a:solidFill>
          <a:latin typeface="Trebuchet MS" pitchFamily="34" charset="0"/>
        </a:defRPr>
      </a:lvl3pPr>
      <a:lvl4pPr algn="ctr" rtl="0" eaLnBrk="0" fontAlgn="base" hangingPunct="0">
        <a:spcBef>
          <a:spcPct val="0"/>
        </a:spcBef>
        <a:spcAft>
          <a:spcPct val="0"/>
        </a:spcAft>
        <a:defRPr sz="3600" b="1">
          <a:solidFill>
            <a:schemeClr val="tx1"/>
          </a:solidFill>
          <a:latin typeface="Trebuchet MS" pitchFamily="34" charset="0"/>
        </a:defRPr>
      </a:lvl4pPr>
      <a:lvl5pPr algn="ctr" rtl="0" eaLnBrk="0" fontAlgn="base" hangingPunct="0">
        <a:spcBef>
          <a:spcPct val="0"/>
        </a:spcBef>
        <a:spcAft>
          <a:spcPct val="0"/>
        </a:spcAft>
        <a:defRPr sz="3600" b="1">
          <a:solidFill>
            <a:schemeClr val="tx1"/>
          </a:solidFill>
          <a:latin typeface="Trebuchet MS" pitchFamily="34" charset="0"/>
        </a:defRPr>
      </a:lvl5pPr>
      <a:lvl6pPr marL="457200" algn="ctr" rtl="0" fontAlgn="base">
        <a:spcBef>
          <a:spcPct val="0"/>
        </a:spcBef>
        <a:spcAft>
          <a:spcPct val="0"/>
        </a:spcAft>
        <a:defRPr sz="3600" b="1">
          <a:solidFill>
            <a:schemeClr val="tx1"/>
          </a:solidFill>
          <a:latin typeface="Trebuchet MS" pitchFamily="34" charset="0"/>
        </a:defRPr>
      </a:lvl6pPr>
      <a:lvl7pPr marL="914400" algn="ctr" rtl="0" fontAlgn="base">
        <a:spcBef>
          <a:spcPct val="0"/>
        </a:spcBef>
        <a:spcAft>
          <a:spcPct val="0"/>
        </a:spcAft>
        <a:defRPr sz="3600" b="1">
          <a:solidFill>
            <a:schemeClr val="tx1"/>
          </a:solidFill>
          <a:latin typeface="Trebuchet MS" pitchFamily="34" charset="0"/>
        </a:defRPr>
      </a:lvl7pPr>
      <a:lvl8pPr marL="1371600" algn="ctr" rtl="0" fontAlgn="base">
        <a:spcBef>
          <a:spcPct val="0"/>
        </a:spcBef>
        <a:spcAft>
          <a:spcPct val="0"/>
        </a:spcAft>
        <a:defRPr sz="3600" b="1">
          <a:solidFill>
            <a:schemeClr val="tx1"/>
          </a:solidFill>
          <a:latin typeface="Trebuchet MS" pitchFamily="34" charset="0"/>
        </a:defRPr>
      </a:lvl8pPr>
      <a:lvl9pPr marL="1828800" algn="ctr" rtl="0" fontAlgn="base">
        <a:spcBef>
          <a:spcPct val="0"/>
        </a:spcBef>
        <a:spcAft>
          <a:spcPct val="0"/>
        </a:spcAft>
        <a:defRPr sz="3600" b="1">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sz="2800" kern="1200">
          <a:solidFill>
            <a:schemeClr val="tx1"/>
          </a:solidFill>
          <a:latin typeface="+mn-lt"/>
          <a:ea typeface="+mn-ea"/>
          <a:cs typeface="+mn-cs"/>
        </a:defRPr>
      </a:lvl1pPr>
      <a:lvl2pPr marL="628650" indent="-287338" algn="l" rtl="0" eaLnBrk="0" fontAlgn="base" hangingPunct="0">
        <a:spcBef>
          <a:spcPct val="20000"/>
        </a:spcBef>
        <a:spcAft>
          <a:spcPct val="0"/>
        </a:spcAft>
        <a:buClr>
          <a:srgbClr val="50D3FF"/>
        </a:buClr>
        <a:buFont typeface="Arial" charset="0"/>
        <a:buChar char="•"/>
        <a:defRPr sz="2400" kern="1200">
          <a:solidFill>
            <a:schemeClr val="tx1"/>
          </a:solidFill>
          <a:latin typeface="+mn-lt"/>
          <a:ea typeface="+mn-ea"/>
          <a:cs typeface="+mn-cs"/>
        </a:defRPr>
      </a:lvl2pPr>
      <a:lvl3pPr marL="917575" indent="-287338" algn="l" rtl="0" eaLnBrk="0" fontAlgn="base" hangingPunct="0">
        <a:spcBef>
          <a:spcPct val="20000"/>
        </a:spcBef>
        <a:spcAft>
          <a:spcPct val="0"/>
        </a:spcAft>
        <a:buClr>
          <a:srgbClr val="8AE2FF"/>
        </a:buClr>
        <a:buFont typeface="Arial" charset="0"/>
        <a:buChar char="•"/>
        <a:defRPr sz="2000" kern="1200">
          <a:solidFill>
            <a:schemeClr val="tx1"/>
          </a:solidFill>
          <a:latin typeface="+mn-lt"/>
          <a:ea typeface="+mn-ea"/>
          <a:cs typeface="+mn-cs"/>
        </a:defRPr>
      </a:lvl3pPr>
      <a:lvl4pPr marL="1204913" indent="-287338" algn="l" rtl="0" eaLnBrk="0" fontAlgn="base" hangingPunct="0">
        <a:spcBef>
          <a:spcPct val="20000"/>
        </a:spcBef>
        <a:spcAft>
          <a:spcPct val="0"/>
        </a:spcAft>
        <a:buClr>
          <a:srgbClr val="C5F0FF"/>
        </a:buClr>
        <a:buFont typeface="Arial" charset="0"/>
        <a:buChar char="•"/>
        <a:defRPr sz="2000" kern="1200">
          <a:solidFill>
            <a:schemeClr val="tx1"/>
          </a:solidFill>
          <a:latin typeface="+mn-lt"/>
          <a:ea typeface="+mn-ea"/>
          <a:cs typeface="+mn-cs"/>
        </a:defRPr>
      </a:lvl4pPr>
      <a:lvl5pPr marL="1493838" indent="-287338" algn="l" rtl="0" eaLnBrk="0" fontAlgn="base" hangingPunct="0">
        <a:spcBef>
          <a:spcPct val="20000"/>
        </a:spcBef>
        <a:spcAft>
          <a:spcPct val="0"/>
        </a:spcAft>
        <a:buClr>
          <a:srgbClr val="C5F0FF"/>
        </a:buClr>
        <a:buFont typeface="Arial" charset="0"/>
        <a:buChar char="•"/>
        <a:defRPr sz="2000" kern="1200">
          <a:solidFill>
            <a:schemeClr val="tx1"/>
          </a:solidFill>
          <a:latin typeface="+mn-lt"/>
          <a:ea typeface="+mn-ea"/>
          <a:cs typeface="+mn-cs"/>
        </a:defRPr>
      </a:lvl5pPr>
      <a:lvl6pPr marL="1782000" indent="-288000" algn="l" defTabSz="914400" rtl="0" eaLnBrk="1" latinLnBrk="0" hangingPunct="1">
        <a:spcBef>
          <a:spcPct val="20000"/>
        </a:spcBef>
        <a:buClr>
          <a:schemeClr val="accent1">
            <a:lumMod val="20000"/>
            <a:lumOff val="80000"/>
          </a:schemeClr>
        </a:buClr>
        <a:buFont typeface="Arial" pitchFamily="34" charset="0"/>
        <a:buChar char="•"/>
        <a:defRPr sz="2000" kern="1200">
          <a:solidFill>
            <a:schemeClr val="tx1"/>
          </a:solidFill>
          <a:latin typeface="+mn-lt"/>
          <a:ea typeface="+mn-ea"/>
          <a:cs typeface="+mn-cs"/>
        </a:defRPr>
      </a:lvl6pPr>
      <a:lvl7pPr marL="2070000" indent="-288000" algn="l" defTabSz="914400" rtl="0" eaLnBrk="1" latinLnBrk="0" hangingPunct="1">
        <a:spcBef>
          <a:spcPct val="20000"/>
        </a:spcBef>
        <a:buClr>
          <a:schemeClr val="accent1">
            <a:lumMod val="20000"/>
            <a:lumOff val="80000"/>
          </a:schemeClr>
        </a:buClr>
        <a:buFont typeface="Arial" pitchFamily="34" charset="0"/>
        <a:buChar char="•"/>
        <a:defRPr sz="2000" kern="1200">
          <a:solidFill>
            <a:schemeClr val="tx1"/>
          </a:solidFill>
          <a:latin typeface="+mn-lt"/>
          <a:ea typeface="+mn-ea"/>
          <a:cs typeface="+mn-cs"/>
        </a:defRPr>
      </a:lvl7pPr>
      <a:lvl8pPr marL="2358000" indent="-288000" algn="l" defTabSz="914400" rtl="0" eaLnBrk="1" latinLnBrk="0" hangingPunct="1">
        <a:spcBef>
          <a:spcPct val="20000"/>
        </a:spcBef>
        <a:buClr>
          <a:schemeClr val="accent1">
            <a:lumMod val="20000"/>
            <a:lumOff val="80000"/>
          </a:schemeClr>
        </a:buClr>
        <a:buFont typeface="Arial" pitchFamily="34" charset="0"/>
        <a:buChar char="•"/>
        <a:defRPr sz="2000" kern="1200">
          <a:solidFill>
            <a:schemeClr val="tx1"/>
          </a:solidFill>
          <a:latin typeface="+mn-lt"/>
          <a:ea typeface="+mn-ea"/>
          <a:cs typeface="+mn-cs"/>
        </a:defRPr>
      </a:lvl8pPr>
      <a:lvl9pPr marL="2646000" indent="-288000" algn="l" defTabSz="914400" rtl="0" eaLnBrk="1" latinLnBrk="0" hangingPunct="1">
        <a:spcBef>
          <a:spcPct val="20000"/>
        </a:spcBef>
        <a:buClr>
          <a:schemeClr val="accent1">
            <a:lumMod val="20000"/>
            <a:lumOff val="80000"/>
          </a:schemeClr>
        </a:buClr>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746" name="Otsikon paikkamerkki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31747" name="Tekstin paikkamerkki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4" name="Päivämäärän paikkamerkki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22DDDE3-0F36-4D9D-822E-F1C53718DB1E}" type="datetimeFigureOut">
              <a:rPr lang="fi-FI"/>
              <a:pPr>
                <a:defRPr/>
              </a:pPr>
              <a:t>17.1.2016</a:t>
            </a:fld>
            <a:endParaRPr lang="fi-FI"/>
          </a:p>
        </p:txBody>
      </p:sp>
      <p:sp>
        <p:nvSpPr>
          <p:cNvPr id="5" name="Alatunnisteen paikkamerkki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i-FI"/>
          </a:p>
        </p:txBody>
      </p:sp>
      <p:sp>
        <p:nvSpPr>
          <p:cNvPr id="6" name="Dian numeron paikkamerkki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7131006-BA56-4C95-96D4-5FAF678B73D3}"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373" r:id="rId1"/>
    <p:sldLayoutId id="2147484372" r:id="rId2"/>
    <p:sldLayoutId id="2147484371" r:id="rId3"/>
    <p:sldLayoutId id="2147484370" r:id="rId4"/>
    <p:sldLayoutId id="2147484369" r:id="rId5"/>
    <p:sldLayoutId id="2147484368" r:id="rId6"/>
    <p:sldLayoutId id="2147484367" r:id="rId7"/>
    <p:sldLayoutId id="2147484366" r:id="rId8"/>
    <p:sldLayoutId id="2147484365" r:id="rId9"/>
    <p:sldLayoutId id="2147484364" r:id="rId10"/>
    <p:sldLayoutId id="214748436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4034" name="Otsikon paikkamerkki 1"/>
          <p:cNvSpPr>
            <a:spLocks noGrp="1"/>
          </p:cNvSpPr>
          <p:nvPr>
            <p:ph type="title"/>
          </p:nvPr>
        </p:nvSpPr>
        <p:spPr bwMode="auto">
          <a:xfrm>
            <a:off x="414338" y="368300"/>
            <a:ext cx="8243887" cy="1223963"/>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fi-FI" smtClean="0"/>
              <a:t>Muokkaa perustyyl. napsautt.</a:t>
            </a:r>
          </a:p>
        </p:txBody>
      </p:sp>
      <p:sp>
        <p:nvSpPr>
          <p:cNvPr id="3" name="Tekstin paikkamerkki 2"/>
          <p:cNvSpPr>
            <a:spLocks noGrp="1"/>
          </p:cNvSpPr>
          <p:nvPr>
            <p:ph type="body" idx="1"/>
          </p:nvPr>
        </p:nvSpPr>
        <p:spPr>
          <a:xfrm>
            <a:off x="414338" y="1601788"/>
            <a:ext cx="8243887" cy="4537075"/>
          </a:xfrm>
          <a:prstGeom prst="rect">
            <a:avLst/>
          </a:prstGeom>
        </p:spPr>
        <p:txBody>
          <a:bodyPr vert="horz" lIns="0" tIns="45720" rIns="0" bIns="45720" rtlCol="0">
            <a:no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a:p>
            <a:pPr lvl="5"/>
            <a:r>
              <a:rPr lang="fi-FI" dirty="0" smtClean="0"/>
              <a:t>6</a:t>
            </a:r>
          </a:p>
          <a:p>
            <a:pPr lvl="6"/>
            <a:r>
              <a:rPr lang="fi-FI" dirty="0" smtClean="0"/>
              <a:t>7</a:t>
            </a:r>
          </a:p>
          <a:p>
            <a:pPr lvl="7"/>
            <a:r>
              <a:rPr lang="fi-FI" dirty="0" smtClean="0"/>
              <a:t>8</a:t>
            </a:r>
          </a:p>
          <a:p>
            <a:pPr lvl="8"/>
            <a:r>
              <a:rPr lang="fi-FI" dirty="0" smtClean="0"/>
              <a:t>9</a:t>
            </a:r>
            <a:endParaRPr lang="fi-FI" dirty="0"/>
          </a:p>
        </p:txBody>
      </p:sp>
      <p:sp>
        <p:nvSpPr>
          <p:cNvPr id="4" name="Päivämäärän paikkamerkki 3"/>
          <p:cNvSpPr>
            <a:spLocks noGrp="1"/>
          </p:cNvSpPr>
          <p:nvPr>
            <p:ph type="dt" sz="half" idx="2"/>
          </p:nvPr>
        </p:nvSpPr>
        <p:spPr>
          <a:xfrm>
            <a:off x="4064000" y="6376988"/>
            <a:ext cx="11557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fld id="{FFA126B7-B6B1-43F7-AB13-53EFB5BE92C5}" type="datetime1">
              <a:rPr lang="fi-FI"/>
              <a:pPr>
                <a:defRPr/>
              </a:pPr>
              <a:t>17.1.2016</a:t>
            </a:fld>
            <a:endParaRPr lang="fi-FI"/>
          </a:p>
        </p:txBody>
      </p:sp>
      <p:sp>
        <p:nvSpPr>
          <p:cNvPr id="5" name="Alatunnisteen paikkamerkki 4"/>
          <p:cNvSpPr>
            <a:spLocks noGrp="1"/>
          </p:cNvSpPr>
          <p:nvPr>
            <p:ph type="ftr" sz="quarter" idx="3"/>
          </p:nvPr>
        </p:nvSpPr>
        <p:spPr>
          <a:xfrm>
            <a:off x="842963" y="6376988"/>
            <a:ext cx="3221037"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r>
              <a:rPr lang="fi-FI"/>
              <a:t>[Alatunnisteteksti]</a:t>
            </a:r>
          </a:p>
        </p:txBody>
      </p:sp>
      <p:sp>
        <p:nvSpPr>
          <p:cNvPr id="6" name="Dian numeron paikkamerkki 5"/>
          <p:cNvSpPr>
            <a:spLocks noGrp="1"/>
          </p:cNvSpPr>
          <p:nvPr>
            <p:ph type="sldNum" sz="quarter" idx="4"/>
          </p:nvPr>
        </p:nvSpPr>
        <p:spPr>
          <a:xfrm>
            <a:off x="414338" y="6376988"/>
            <a:ext cx="431800" cy="365125"/>
          </a:xfrm>
          <a:prstGeom prst="rect">
            <a:avLst/>
          </a:prstGeom>
        </p:spPr>
        <p:txBody>
          <a:bodyPr vert="horz" lIns="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fld id="{92E41BB7-04DB-4BE9-94FA-AAE519D2377C}" type="slidenum">
              <a:rPr lang="fi-FI"/>
              <a:pPr>
                <a:defRPr/>
              </a:pPr>
              <a:t>‹#›</a:t>
            </a:fld>
            <a:endParaRPr lang="fi-FI"/>
          </a:p>
        </p:txBody>
      </p:sp>
      <p:pic>
        <p:nvPicPr>
          <p:cNvPr id="44039" name="Kuva 7" descr="Suomen_Yrittajat_logo_rgb.png"/>
          <p:cNvPicPr>
            <a:picLocks noChangeAspect="1"/>
          </p:cNvPicPr>
          <p:nvPr/>
        </p:nvPicPr>
        <p:blipFill>
          <a:blip r:embed="rId27" cstate="print"/>
          <a:srcRect/>
          <a:stretch>
            <a:fillRect/>
          </a:stretch>
        </p:blipFill>
        <p:spPr bwMode="auto">
          <a:xfrm>
            <a:off x="7681913" y="6391275"/>
            <a:ext cx="1000125" cy="255588"/>
          </a:xfrm>
          <a:prstGeom prst="rect">
            <a:avLst/>
          </a:prstGeom>
          <a:noFill/>
          <a:ln w="9525">
            <a:noFill/>
            <a:miter lim="800000"/>
            <a:headEnd/>
            <a:tailEnd/>
          </a:ln>
        </p:spPr>
      </p:pic>
      <p:sp>
        <p:nvSpPr>
          <p:cNvPr id="9" name="Suorakulmio 6"/>
          <p:cNvSpPr/>
          <p:nvPr/>
        </p:nvSpPr>
        <p:spPr>
          <a:xfrm>
            <a:off x="4868863" y="0"/>
            <a:ext cx="4306887" cy="395288"/>
          </a:xfrm>
          <a:custGeom>
            <a:avLst/>
            <a:gdLst>
              <a:gd name="connsiteX0" fmla="*/ 0 w 4283968"/>
              <a:gd name="connsiteY0" fmla="*/ 0 h 432048"/>
              <a:gd name="connsiteX1" fmla="*/ 4283968 w 4283968"/>
              <a:gd name="connsiteY1" fmla="*/ 0 h 432048"/>
              <a:gd name="connsiteX2" fmla="*/ 4283968 w 4283968"/>
              <a:gd name="connsiteY2" fmla="*/ 432048 h 432048"/>
              <a:gd name="connsiteX3" fmla="*/ 0 w 4283968"/>
              <a:gd name="connsiteY3" fmla="*/ 432048 h 432048"/>
              <a:gd name="connsiteX4" fmla="*/ 0 w 4283968"/>
              <a:gd name="connsiteY4" fmla="*/ 0 h 432048"/>
              <a:gd name="connsiteX0" fmla="*/ 0 w 4283968"/>
              <a:gd name="connsiteY0" fmla="*/ 0 h 432048"/>
              <a:gd name="connsiteX1" fmla="*/ 4283968 w 4283968"/>
              <a:gd name="connsiteY1" fmla="*/ 0 h 432048"/>
              <a:gd name="connsiteX2" fmla="*/ 4283968 w 4283968"/>
              <a:gd name="connsiteY2" fmla="*/ 432048 h 432048"/>
              <a:gd name="connsiteX3" fmla="*/ 4215384 w 4283968"/>
              <a:gd name="connsiteY3" fmla="*/ 413760 h 432048"/>
              <a:gd name="connsiteX4" fmla="*/ 0 w 4283968"/>
              <a:gd name="connsiteY4" fmla="*/ 0 h 432048"/>
              <a:gd name="connsiteX0" fmla="*/ 0 w 4283968"/>
              <a:gd name="connsiteY0" fmla="*/ 0 h 432048"/>
              <a:gd name="connsiteX1" fmla="*/ 4283968 w 4283968"/>
              <a:gd name="connsiteY1" fmla="*/ 0 h 432048"/>
              <a:gd name="connsiteX2" fmla="*/ 4283968 w 4283968"/>
              <a:gd name="connsiteY2" fmla="*/ 432048 h 432048"/>
              <a:gd name="connsiteX3" fmla="*/ 4279392 w 4283968"/>
              <a:gd name="connsiteY3" fmla="*/ 422904 h 432048"/>
              <a:gd name="connsiteX4" fmla="*/ 0 w 4283968"/>
              <a:gd name="connsiteY4" fmla="*/ 0 h 432048"/>
              <a:gd name="connsiteX0" fmla="*/ 0 w 4306824"/>
              <a:gd name="connsiteY0" fmla="*/ 0 h 432048"/>
              <a:gd name="connsiteX1" fmla="*/ 4283968 w 4306824"/>
              <a:gd name="connsiteY1" fmla="*/ 0 h 432048"/>
              <a:gd name="connsiteX2" fmla="*/ 4283968 w 4306824"/>
              <a:gd name="connsiteY2" fmla="*/ 432048 h 432048"/>
              <a:gd name="connsiteX3" fmla="*/ 4306824 w 4306824"/>
              <a:gd name="connsiteY3" fmla="*/ 422904 h 432048"/>
              <a:gd name="connsiteX4" fmla="*/ 0 w 4306824"/>
              <a:gd name="connsiteY4" fmla="*/ 0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6824" h="432048">
                <a:moveTo>
                  <a:pt x="0" y="0"/>
                </a:moveTo>
                <a:lnTo>
                  <a:pt x="4283968" y="0"/>
                </a:lnTo>
                <a:lnTo>
                  <a:pt x="4283968" y="432048"/>
                </a:lnTo>
                <a:lnTo>
                  <a:pt x="4306824" y="42290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dirty="0" err="1"/>
          </a:p>
        </p:txBody>
      </p:sp>
      <p:pic>
        <p:nvPicPr>
          <p:cNvPr id="44041" name="Kuva 9"/>
          <p:cNvPicPr>
            <a:picLocks noChangeAspect="1"/>
          </p:cNvPicPr>
          <p:nvPr userDrawn="1"/>
        </p:nvPicPr>
        <p:blipFill>
          <a:blip r:embed="rId28" cstate="print"/>
          <a:srcRect/>
          <a:stretch>
            <a:fillRect/>
          </a:stretch>
        </p:blipFill>
        <p:spPr bwMode="auto">
          <a:xfrm>
            <a:off x="7451725" y="6343650"/>
            <a:ext cx="1508125" cy="48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77" r:id="rId1"/>
    <p:sldLayoutId id="2147484376"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 id="2147484423" r:id="rId12"/>
    <p:sldLayoutId id="2147484424" r:id="rId13"/>
    <p:sldLayoutId id="2147484425" r:id="rId14"/>
    <p:sldLayoutId id="2147484426" r:id="rId15"/>
    <p:sldLayoutId id="2147484427" r:id="rId16"/>
    <p:sldLayoutId id="2147484428" r:id="rId17"/>
    <p:sldLayoutId id="2147484429" r:id="rId18"/>
    <p:sldLayoutId id="2147484375" r:id="rId19"/>
    <p:sldLayoutId id="2147484374" r:id="rId20"/>
    <p:sldLayoutId id="2147484430" r:id="rId21"/>
    <p:sldLayoutId id="2147484431" r:id="rId22"/>
    <p:sldLayoutId id="2147484432" r:id="rId23"/>
    <p:sldLayoutId id="2147484433" r:id="rId24"/>
    <p:sldLayoutId id="2147484434" r:id="rId25"/>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Trebuchet MS" pitchFamily="34" charset="0"/>
        </a:defRPr>
      </a:lvl2pPr>
      <a:lvl3pPr algn="ctr" rtl="0" eaLnBrk="0" fontAlgn="base" hangingPunct="0">
        <a:spcBef>
          <a:spcPct val="0"/>
        </a:spcBef>
        <a:spcAft>
          <a:spcPct val="0"/>
        </a:spcAft>
        <a:defRPr sz="3600" b="1">
          <a:solidFill>
            <a:schemeClr val="tx1"/>
          </a:solidFill>
          <a:latin typeface="Trebuchet MS" pitchFamily="34" charset="0"/>
        </a:defRPr>
      </a:lvl3pPr>
      <a:lvl4pPr algn="ctr" rtl="0" eaLnBrk="0" fontAlgn="base" hangingPunct="0">
        <a:spcBef>
          <a:spcPct val="0"/>
        </a:spcBef>
        <a:spcAft>
          <a:spcPct val="0"/>
        </a:spcAft>
        <a:defRPr sz="3600" b="1">
          <a:solidFill>
            <a:schemeClr val="tx1"/>
          </a:solidFill>
          <a:latin typeface="Trebuchet MS" pitchFamily="34" charset="0"/>
        </a:defRPr>
      </a:lvl4pPr>
      <a:lvl5pPr algn="ctr" rtl="0" eaLnBrk="0" fontAlgn="base" hangingPunct="0">
        <a:spcBef>
          <a:spcPct val="0"/>
        </a:spcBef>
        <a:spcAft>
          <a:spcPct val="0"/>
        </a:spcAft>
        <a:defRPr sz="3600" b="1">
          <a:solidFill>
            <a:schemeClr val="tx1"/>
          </a:solidFill>
          <a:latin typeface="Trebuchet MS" pitchFamily="34" charset="0"/>
        </a:defRPr>
      </a:lvl5pPr>
      <a:lvl6pPr marL="457200" algn="ctr" rtl="0" fontAlgn="base">
        <a:spcBef>
          <a:spcPct val="0"/>
        </a:spcBef>
        <a:spcAft>
          <a:spcPct val="0"/>
        </a:spcAft>
        <a:defRPr sz="3600" b="1">
          <a:solidFill>
            <a:schemeClr val="tx1"/>
          </a:solidFill>
          <a:latin typeface="Trebuchet MS" pitchFamily="34" charset="0"/>
        </a:defRPr>
      </a:lvl6pPr>
      <a:lvl7pPr marL="914400" algn="ctr" rtl="0" fontAlgn="base">
        <a:spcBef>
          <a:spcPct val="0"/>
        </a:spcBef>
        <a:spcAft>
          <a:spcPct val="0"/>
        </a:spcAft>
        <a:defRPr sz="3600" b="1">
          <a:solidFill>
            <a:schemeClr val="tx1"/>
          </a:solidFill>
          <a:latin typeface="Trebuchet MS" pitchFamily="34" charset="0"/>
        </a:defRPr>
      </a:lvl7pPr>
      <a:lvl8pPr marL="1371600" algn="ctr" rtl="0" fontAlgn="base">
        <a:spcBef>
          <a:spcPct val="0"/>
        </a:spcBef>
        <a:spcAft>
          <a:spcPct val="0"/>
        </a:spcAft>
        <a:defRPr sz="3600" b="1">
          <a:solidFill>
            <a:schemeClr val="tx1"/>
          </a:solidFill>
          <a:latin typeface="Trebuchet MS" pitchFamily="34" charset="0"/>
        </a:defRPr>
      </a:lvl8pPr>
      <a:lvl9pPr marL="1828800" algn="ctr" rtl="0" fontAlgn="base">
        <a:spcBef>
          <a:spcPct val="0"/>
        </a:spcBef>
        <a:spcAft>
          <a:spcPct val="0"/>
        </a:spcAft>
        <a:defRPr sz="3600" b="1">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sz="2800" kern="1200">
          <a:solidFill>
            <a:schemeClr val="tx1"/>
          </a:solidFill>
          <a:latin typeface="+mn-lt"/>
          <a:ea typeface="+mn-ea"/>
          <a:cs typeface="+mn-cs"/>
        </a:defRPr>
      </a:lvl1pPr>
      <a:lvl2pPr marL="628650" indent="-287338" algn="l" rtl="0" eaLnBrk="0" fontAlgn="base" hangingPunct="0">
        <a:spcBef>
          <a:spcPct val="20000"/>
        </a:spcBef>
        <a:spcAft>
          <a:spcPct val="0"/>
        </a:spcAft>
        <a:buClr>
          <a:srgbClr val="50D3FF"/>
        </a:buClr>
        <a:buFont typeface="Arial" charset="0"/>
        <a:buChar char="•"/>
        <a:defRPr sz="2400" kern="1200">
          <a:solidFill>
            <a:schemeClr val="tx1"/>
          </a:solidFill>
          <a:latin typeface="+mn-lt"/>
          <a:ea typeface="+mn-ea"/>
          <a:cs typeface="+mn-cs"/>
        </a:defRPr>
      </a:lvl2pPr>
      <a:lvl3pPr marL="917575" indent="-287338" algn="l" rtl="0" eaLnBrk="0" fontAlgn="base" hangingPunct="0">
        <a:spcBef>
          <a:spcPct val="20000"/>
        </a:spcBef>
        <a:spcAft>
          <a:spcPct val="0"/>
        </a:spcAft>
        <a:buClr>
          <a:srgbClr val="8AE2FF"/>
        </a:buClr>
        <a:buFont typeface="Arial" charset="0"/>
        <a:buChar char="•"/>
        <a:defRPr sz="2000" kern="1200">
          <a:solidFill>
            <a:schemeClr val="tx1"/>
          </a:solidFill>
          <a:latin typeface="+mn-lt"/>
          <a:ea typeface="+mn-ea"/>
          <a:cs typeface="+mn-cs"/>
        </a:defRPr>
      </a:lvl3pPr>
      <a:lvl4pPr marL="1204913" indent="-287338" algn="l" rtl="0" eaLnBrk="0" fontAlgn="base" hangingPunct="0">
        <a:spcBef>
          <a:spcPct val="20000"/>
        </a:spcBef>
        <a:spcAft>
          <a:spcPct val="0"/>
        </a:spcAft>
        <a:buClr>
          <a:srgbClr val="C5F0FF"/>
        </a:buClr>
        <a:buFont typeface="Arial" charset="0"/>
        <a:buChar char="•"/>
        <a:defRPr sz="2000" kern="1200">
          <a:solidFill>
            <a:schemeClr val="tx1"/>
          </a:solidFill>
          <a:latin typeface="+mn-lt"/>
          <a:ea typeface="+mn-ea"/>
          <a:cs typeface="+mn-cs"/>
        </a:defRPr>
      </a:lvl4pPr>
      <a:lvl5pPr marL="1493838" indent="-287338" algn="l" rtl="0" eaLnBrk="0" fontAlgn="base" hangingPunct="0">
        <a:spcBef>
          <a:spcPct val="20000"/>
        </a:spcBef>
        <a:spcAft>
          <a:spcPct val="0"/>
        </a:spcAft>
        <a:buClr>
          <a:srgbClr val="C5F0FF"/>
        </a:buClr>
        <a:buFont typeface="Arial" charset="0"/>
        <a:buChar char="•"/>
        <a:defRPr sz="2000" kern="1200">
          <a:solidFill>
            <a:schemeClr val="tx1"/>
          </a:solidFill>
          <a:latin typeface="+mn-lt"/>
          <a:ea typeface="+mn-ea"/>
          <a:cs typeface="+mn-cs"/>
        </a:defRPr>
      </a:lvl5pPr>
      <a:lvl6pPr marL="1782000" indent="-288000" algn="l" defTabSz="914400" rtl="0" eaLnBrk="1" latinLnBrk="0" hangingPunct="1">
        <a:spcBef>
          <a:spcPct val="20000"/>
        </a:spcBef>
        <a:buClr>
          <a:schemeClr val="accent1">
            <a:lumMod val="20000"/>
            <a:lumOff val="80000"/>
          </a:schemeClr>
        </a:buClr>
        <a:buFont typeface="Arial" pitchFamily="34" charset="0"/>
        <a:buChar char="•"/>
        <a:defRPr sz="2000" kern="1200">
          <a:solidFill>
            <a:schemeClr val="tx1"/>
          </a:solidFill>
          <a:latin typeface="+mn-lt"/>
          <a:ea typeface="+mn-ea"/>
          <a:cs typeface="+mn-cs"/>
        </a:defRPr>
      </a:lvl6pPr>
      <a:lvl7pPr marL="2070000" indent="-288000" algn="l" defTabSz="914400" rtl="0" eaLnBrk="1" latinLnBrk="0" hangingPunct="1">
        <a:spcBef>
          <a:spcPct val="20000"/>
        </a:spcBef>
        <a:buClr>
          <a:schemeClr val="accent1">
            <a:lumMod val="20000"/>
            <a:lumOff val="80000"/>
          </a:schemeClr>
        </a:buClr>
        <a:buFont typeface="Arial" pitchFamily="34" charset="0"/>
        <a:buChar char="•"/>
        <a:defRPr sz="2000" kern="1200">
          <a:solidFill>
            <a:schemeClr val="tx1"/>
          </a:solidFill>
          <a:latin typeface="+mn-lt"/>
          <a:ea typeface="+mn-ea"/>
          <a:cs typeface="+mn-cs"/>
        </a:defRPr>
      </a:lvl7pPr>
      <a:lvl8pPr marL="2358000" indent="-288000" algn="l" defTabSz="914400" rtl="0" eaLnBrk="1" latinLnBrk="0" hangingPunct="1">
        <a:spcBef>
          <a:spcPct val="20000"/>
        </a:spcBef>
        <a:buClr>
          <a:schemeClr val="accent1">
            <a:lumMod val="20000"/>
            <a:lumOff val="80000"/>
          </a:schemeClr>
        </a:buClr>
        <a:buFont typeface="Arial" pitchFamily="34" charset="0"/>
        <a:buChar char="•"/>
        <a:defRPr sz="2000" kern="1200">
          <a:solidFill>
            <a:schemeClr val="tx1"/>
          </a:solidFill>
          <a:latin typeface="+mn-lt"/>
          <a:ea typeface="+mn-ea"/>
          <a:cs typeface="+mn-cs"/>
        </a:defRPr>
      </a:lvl8pPr>
      <a:lvl9pPr marL="2646000" indent="-288000" algn="l" defTabSz="914400" rtl="0" eaLnBrk="1" latinLnBrk="0" hangingPunct="1">
        <a:spcBef>
          <a:spcPct val="20000"/>
        </a:spcBef>
        <a:buClr>
          <a:schemeClr val="accent1">
            <a:lumMod val="20000"/>
            <a:lumOff val="80000"/>
          </a:schemeClr>
        </a:buClr>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0658" name="Otsikon paikkamerkki 1"/>
          <p:cNvSpPr>
            <a:spLocks noGrp="1"/>
          </p:cNvSpPr>
          <p:nvPr>
            <p:ph type="title"/>
          </p:nvPr>
        </p:nvSpPr>
        <p:spPr bwMode="auto">
          <a:xfrm>
            <a:off x="414338" y="368300"/>
            <a:ext cx="8243887" cy="1223963"/>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fi-FI" smtClean="0"/>
              <a:t>Muokkaa perustyyl. napsautt.</a:t>
            </a:r>
          </a:p>
        </p:txBody>
      </p:sp>
      <p:sp>
        <p:nvSpPr>
          <p:cNvPr id="3" name="Tekstin paikkamerkki 2"/>
          <p:cNvSpPr>
            <a:spLocks noGrp="1"/>
          </p:cNvSpPr>
          <p:nvPr>
            <p:ph type="body" idx="1"/>
          </p:nvPr>
        </p:nvSpPr>
        <p:spPr>
          <a:xfrm>
            <a:off x="414338" y="1601788"/>
            <a:ext cx="8243887" cy="4537075"/>
          </a:xfrm>
          <a:prstGeom prst="rect">
            <a:avLst/>
          </a:prstGeom>
        </p:spPr>
        <p:txBody>
          <a:bodyPr vert="horz" lIns="0" tIns="45720" rIns="0" bIns="45720" rtlCol="0">
            <a:no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a:p>
            <a:pPr lvl="5"/>
            <a:r>
              <a:rPr lang="fi-FI" dirty="0" smtClean="0"/>
              <a:t>6</a:t>
            </a:r>
          </a:p>
          <a:p>
            <a:pPr lvl="6"/>
            <a:r>
              <a:rPr lang="fi-FI" dirty="0" smtClean="0"/>
              <a:t>7</a:t>
            </a:r>
          </a:p>
          <a:p>
            <a:pPr lvl="7"/>
            <a:r>
              <a:rPr lang="fi-FI" dirty="0" smtClean="0"/>
              <a:t>8</a:t>
            </a:r>
          </a:p>
          <a:p>
            <a:pPr lvl="8"/>
            <a:r>
              <a:rPr lang="fi-FI" dirty="0" smtClean="0"/>
              <a:t>9</a:t>
            </a:r>
            <a:endParaRPr lang="fi-FI" dirty="0"/>
          </a:p>
        </p:txBody>
      </p:sp>
      <p:sp>
        <p:nvSpPr>
          <p:cNvPr id="4" name="Päivämäärän paikkamerkki 3"/>
          <p:cNvSpPr>
            <a:spLocks noGrp="1"/>
          </p:cNvSpPr>
          <p:nvPr>
            <p:ph type="dt" sz="half" idx="2"/>
          </p:nvPr>
        </p:nvSpPr>
        <p:spPr>
          <a:xfrm>
            <a:off x="4064000" y="6376988"/>
            <a:ext cx="11557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fld id="{7361687B-F2AA-47A9-9A64-8A49BCAC8D96}" type="datetime1">
              <a:rPr lang="fi-FI"/>
              <a:pPr>
                <a:defRPr/>
              </a:pPr>
              <a:t>17.1.2016</a:t>
            </a:fld>
            <a:endParaRPr lang="fi-FI"/>
          </a:p>
        </p:txBody>
      </p:sp>
      <p:sp>
        <p:nvSpPr>
          <p:cNvPr id="5" name="Alatunnisteen paikkamerkki 4"/>
          <p:cNvSpPr>
            <a:spLocks noGrp="1"/>
          </p:cNvSpPr>
          <p:nvPr>
            <p:ph type="ftr" sz="quarter" idx="3"/>
          </p:nvPr>
        </p:nvSpPr>
        <p:spPr>
          <a:xfrm>
            <a:off x="842963" y="6376988"/>
            <a:ext cx="3221037"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r>
              <a:rPr lang="fi-FI"/>
              <a:t>[Alatunnisteteksti]</a:t>
            </a:r>
          </a:p>
        </p:txBody>
      </p:sp>
      <p:sp>
        <p:nvSpPr>
          <p:cNvPr id="6" name="Dian numeron paikkamerkki 5"/>
          <p:cNvSpPr>
            <a:spLocks noGrp="1"/>
          </p:cNvSpPr>
          <p:nvPr>
            <p:ph type="sldNum" sz="quarter" idx="4"/>
          </p:nvPr>
        </p:nvSpPr>
        <p:spPr>
          <a:xfrm>
            <a:off x="414338" y="6376988"/>
            <a:ext cx="431800" cy="365125"/>
          </a:xfrm>
          <a:prstGeom prst="rect">
            <a:avLst/>
          </a:prstGeom>
        </p:spPr>
        <p:txBody>
          <a:bodyPr vert="horz" lIns="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fld id="{B5B4604D-988C-4322-BDD7-52BD2398DAC1}" type="slidenum">
              <a:rPr lang="fi-FI"/>
              <a:pPr>
                <a:defRPr/>
              </a:pPr>
              <a:t>‹#›</a:t>
            </a:fld>
            <a:endParaRPr lang="fi-FI"/>
          </a:p>
        </p:txBody>
      </p:sp>
      <p:pic>
        <p:nvPicPr>
          <p:cNvPr id="70663" name="Kuva 7" descr="Suomen_Yrittajat_logo_rgb.png"/>
          <p:cNvPicPr>
            <a:picLocks noChangeAspect="1"/>
          </p:cNvPicPr>
          <p:nvPr/>
        </p:nvPicPr>
        <p:blipFill>
          <a:blip r:embed="rId17" cstate="print"/>
          <a:srcRect/>
          <a:stretch>
            <a:fillRect/>
          </a:stretch>
        </p:blipFill>
        <p:spPr bwMode="auto">
          <a:xfrm>
            <a:off x="7681913" y="6391275"/>
            <a:ext cx="1000125" cy="255588"/>
          </a:xfrm>
          <a:prstGeom prst="rect">
            <a:avLst/>
          </a:prstGeom>
          <a:noFill/>
          <a:ln w="9525">
            <a:noFill/>
            <a:miter lim="800000"/>
            <a:headEnd/>
            <a:tailEnd/>
          </a:ln>
        </p:spPr>
      </p:pic>
      <p:sp>
        <p:nvSpPr>
          <p:cNvPr id="9" name="Suorakulmio 6"/>
          <p:cNvSpPr/>
          <p:nvPr/>
        </p:nvSpPr>
        <p:spPr>
          <a:xfrm>
            <a:off x="4868863" y="0"/>
            <a:ext cx="4306887" cy="395288"/>
          </a:xfrm>
          <a:custGeom>
            <a:avLst/>
            <a:gdLst>
              <a:gd name="connsiteX0" fmla="*/ 0 w 4283968"/>
              <a:gd name="connsiteY0" fmla="*/ 0 h 432048"/>
              <a:gd name="connsiteX1" fmla="*/ 4283968 w 4283968"/>
              <a:gd name="connsiteY1" fmla="*/ 0 h 432048"/>
              <a:gd name="connsiteX2" fmla="*/ 4283968 w 4283968"/>
              <a:gd name="connsiteY2" fmla="*/ 432048 h 432048"/>
              <a:gd name="connsiteX3" fmla="*/ 0 w 4283968"/>
              <a:gd name="connsiteY3" fmla="*/ 432048 h 432048"/>
              <a:gd name="connsiteX4" fmla="*/ 0 w 4283968"/>
              <a:gd name="connsiteY4" fmla="*/ 0 h 432048"/>
              <a:gd name="connsiteX0" fmla="*/ 0 w 4283968"/>
              <a:gd name="connsiteY0" fmla="*/ 0 h 432048"/>
              <a:gd name="connsiteX1" fmla="*/ 4283968 w 4283968"/>
              <a:gd name="connsiteY1" fmla="*/ 0 h 432048"/>
              <a:gd name="connsiteX2" fmla="*/ 4283968 w 4283968"/>
              <a:gd name="connsiteY2" fmla="*/ 432048 h 432048"/>
              <a:gd name="connsiteX3" fmla="*/ 4215384 w 4283968"/>
              <a:gd name="connsiteY3" fmla="*/ 413760 h 432048"/>
              <a:gd name="connsiteX4" fmla="*/ 0 w 4283968"/>
              <a:gd name="connsiteY4" fmla="*/ 0 h 432048"/>
              <a:gd name="connsiteX0" fmla="*/ 0 w 4283968"/>
              <a:gd name="connsiteY0" fmla="*/ 0 h 432048"/>
              <a:gd name="connsiteX1" fmla="*/ 4283968 w 4283968"/>
              <a:gd name="connsiteY1" fmla="*/ 0 h 432048"/>
              <a:gd name="connsiteX2" fmla="*/ 4283968 w 4283968"/>
              <a:gd name="connsiteY2" fmla="*/ 432048 h 432048"/>
              <a:gd name="connsiteX3" fmla="*/ 4279392 w 4283968"/>
              <a:gd name="connsiteY3" fmla="*/ 422904 h 432048"/>
              <a:gd name="connsiteX4" fmla="*/ 0 w 4283968"/>
              <a:gd name="connsiteY4" fmla="*/ 0 h 432048"/>
              <a:gd name="connsiteX0" fmla="*/ 0 w 4306824"/>
              <a:gd name="connsiteY0" fmla="*/ 0 h 432048"/>
              <a:gd name="connsiteX1" fmla="*/ 4283968 w 4306824"/>
              <a:gd name="connsiteY1" fmla="*/ 0 h 432048"/>
              <a:gd name="connsiteX2" fmla="*/ 4283968 w 4306824"/>
              <a:gd name="connsiteY2" fmla="*/ 432048 h 432048"/>
              <a:gd name="connsiteX3" fmla="*/ 4306824 w 4306824"/>
              <a:gd name="connsiteY3" fmla="*/ 422904 h 432048"/>
              <a:gd name="connsiteX4" fmla="*/ 0 w 4306824"/>
              <a:gd name="connsiteY4" fmla="*/ 0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6824" h="432048">
                <a:moveTo>
                  <a:pt x="0" y="0"/>
                </a:moveTo>
                <a:lnTo>
                  <a:pt x="4283968" y="0"/>
                </a:lnTo>
                <a:lnTo>
                  <a:pt x="4283968" y="432048"/>
                </a:lnTo>
                <a:lnTo>
                  <a:pt x="4306824" y="42290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dirty="0" err="1"/>
          </a:p>
        </p:txBody>
      </p:sp>
      <p:pic>
        <p:nvPicPr>
          <p:cNvPr id="70665" name="Kuva 9"/>
          <p:cNvPicPr>
            <a:picLocks noChangeAspect="1"/>
          </p:cNvPicPr>
          <p:nvPr userDrawn="1"/>
        </p:nvPicPr>
        <p:blipFill>
          <a:blip r:embed="rId18" cstate="print"/>
          <a:srcRect/>
          <a:stretch>
            <a:fillRect/>
          </a:stretch>
        </p:blipFill>
        <p:spPr bwMode="auto">
          <a:xfrm>
            <a:off x="7451725" y="6343650"/>
            <a:ext cx="1508125" cy="48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81" r:id="rId1"/>
    <p:sldLayoutId id="2147484380" r:id="rId2"/>
    <p:sldLayoutId id="2147484435" r:id="rId3"/>
    <p:sldLayoutId id="2147484436" r:id="rId4"/>
    <p:sldLayoutId id="2147484437" r:id="rId5"/>
    <p:sldLayoutId id="2147484438" r:id="rId6"/>
    <p:sldLayoutId id="2147484439" r:id="rId7"/>
    <p:sldLayoutId id="2147484440" r:id="rId8"/>
    <p:sldLayoutId id="2147484379" r:id="rId9"/>
    <p:sldLayoutId id="2147484378" r:id="rId10"/>
    <p:sldLayoutId id="2147484441" r:id="rId11"/>
    <p:sldLayoutId id="2147484442" r:id="rId12"/>
    <p:sldLayoutId id="2147484443" r:id="rId13"/>
    <p:sldLayoutId id="2147484444" r:id="rId14"/>
    <p:sldLayoutId id="2147484445" r:id="rId15"/>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Trebuchet MS" pitchFamily="34" charset="0"/>
        </a:defRPr>
      </a:lvl2pPr>
      <a:lvl3pPr algn="ctr" rtl="0" eaLnBrk="0" fontAlgn="base" hangingPunct="0">
        <a:spcBef>
          <a:spcPct val="0"/>
        </a:spcBef>
        <a:spcAft>
          <a:spcPct val="0"/>
        </a:spcAft>
        <a:defRPr sz="3600" b="1">
          <a:solidFill>
            <a:schemeClr val="tx1"/>
          </a:solidFill>
          <a:latin typeface="Trebuchet MS" pitchFamily="34" charset="0"/>
        </a:defRPr>
      </a:lvl3pPr>
      <a:lvl4pPr algn="ctr" rtl="0" eaLnBrk="0" fontAlgn="base" hangingPunct="0">
        <a:spcBef>
          <a:spcPct val="0"/>
        </a:spcBef>
        <a:spcAft>
          <a:spcPct val="0"/>
        </a:spcAft>
        <a:defRPr sz="3600" b="1">
          <a:solidFill>
            <a:schemeClr val="tx1"/>
          </a:solidFill>
          <a:latin typeface="Trebuchet MS" pitchFamily="34" charset="0"/>
        </a:defRPr>
      </a:lvl4pPr>
      <a:lvl5pPr algn="ctr" rtl="0" eaLnBrk="0" fontAlgn="base" hangingPunct="0">
        <a:spcBef>
          <a:spcPct val="0"/>
        </a:spcBef>
        <a:spcAft>
          <a:spcPct val="0"/>
        </a:spcAft>
        <a:defRPr sz="3600" b="1">
          <a:solidFill>
            <a:schemeClr val="tx1"/>
          </a:solidFill>
          <a:latin typeface="Trebuchet MS" pitchFamily="34" charset="0"/>
        </a:defRPr>
      </a:lvl5pPr>
      <a:lvl6pPr marL="457200" algn="ctr" rtl="0" fontAlgn="base">
        <a:spcBef>
          <a:spcPct val="0"/>
        </a:spcBef>
        <a:spcAft>
          <a:spcPct val="0"/>
        </a:spcAft>
        <a:defRPr sz="3600" b="1">
          <a:solidFill>
            <a:schemeClr val="tx1"/>
          </a:solidFill>
          <a:latin typeface="Trebuchet MS" pitchFamily="34" charset="0"/>
        </a:defRPr>
      </a:lvl6pPr>
      <a:lvl7pPr marL="914400" algn="ctr" rtl="0" fontAlgn="base">
        <a:spcBef>
          <a:spcPct val="0"/>
        </a:spcBef>
        <a:spcAft>
          <a:spcPct val="0"/>
        </a:spcAft>
        <a:defRPr sz="3600" b="1">
          <a:solidFill>
            <a:schemeClr val="tx1"/>
          </a:solidFill>
          <a:latin typeface="Trebuchet MS" pitchFamily="34" charset="0"/>
        </a:defRPr>
      </a:lvl7pPr>
      <a:lvl8pPr marL="1371600" algn="ctr" rtl="0" fontAlgn="base">
        <a:spcBef>
          <a:spcPct val="0"/>
        </a:spcBef>
        <a:spcAft>
          <a:spcPct val="0"/>
        </a:spcAft>
        <a:defRPr sz="3600" b="1">
          <a:solidFill>
            <a:schemeClr val="tx1"/>
          </a:solidFill>
          <a:latin typeface="Trebuchet MS" pitchFamily="34" charset="0"/>
        </a:defRPr>
      </a:lvl8pPr>
      <a:lvl9pPr marL="1828800" algn="ctr" rtl="0" fontAlgn="base">
        <a:spcBef>
          <a:spcPct val="0"/>
        </a:spcBef>
        <a:spcAft>
          <a:spcPct val="0"/>
        </a:spcAft>
        <a:defRPr sz="3600" b="1">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sz="2800" kern="1200">
          <a:solidFill>
            <a:schemeClr val="tx1"/>
          </a:solidFill>
          <a:latin typeface="+mn-lt"/>
          <a:ea typeface="+mn-ea"/>
          <a:cs typeface="+mn-cs"/>
        </a:defRPr>
      </a:lvl1pPr>
      <a:lvl2pPr marL="628650" indent="-287338" algn="l" rtl="0" eaLnBrk="0" fontAlgn="base" hangingPunct="0">
        <a:spcBef>
          <a:spcPct val="20000"/>
        </a:spcBef>
        <a:spcAft>
          <a:spcPct val="0"/>
        </a:spcAft>
        <a:buClr>
          <a:srgbClr val="50D3FF"/>
        </a:buClr>
        <a:buFont typeface="Arial" charset="0"/>
        <a:buChar char="•"/>
        <a:defRPr sz="2400" kern="1200">
          <a:solidFill>
            <a:schemeClr val="tx1"/>
          </a:solidFill>
          <a:latin typeface="+mn-lt"/>
          <a:ea typeface="+mn-ea"/>
          <a:cs typeface="+mn-cs"/>
        </a:defRPr>
      </a:lvl2pPr>
      <a:lvl3pPr marL="917575" indent="-287338" algn="l" rtl="0" eaLnBrk="0" fontAlgn="base" hangingPunct="0">
        <a:spcBef>
          <a:spcPct val="20000"/>
        </a:spcBef>
        <a:spcAft>
          <a:spcPct val="0"/>
        </a:spcAft>
        <a:buClr>
          <a:srgbClr val="8AE2FF"/>
        </a:buClr>
        <a:buFont typeface="Arial" charset="0"/>
        <a:buChar char="•"/>
        <a:defRPr sz="2000" kern="1200">
          <a:solidFill>
            <a:schemeClr val="tx1"/>
          </a:solidFill>
          <a:latin typeface="+mn-lt"/>
          <a:ea typeface="+mn-ea"/>
          <a:cs typeface="+mn-cs"/>
        </a:defRPr>
      </a:lvl3pPr>
      <a:lvl4pPr marL="1204913" indent="-287338" algn="l" rtl="0" eaLnBrk="0" fontAlgn="base" hangingPunct="0">
        <a:spcBef>
          <a:spcPct val="20000"/>
        </a:spcBef>
        <a:spcAft>
          <a:spcPct val="0"/>
        </a:spcAft>
        <a:buClr>
          <a:srgbClr val="C5F0FF"/>
        </a:buClr>
        <a:buFont typeface="Arial" charset="0"/>
        <a:buChar char="•"/>
        <a:defRPr sz="2000" kern="1200">
          <a:solidFill>
            <a:schemeClr val="tx1"/>
          </a:solidFill>
          <a:latin typeface="+mn-lt"/>
          <a:ea typeface="+mn-ea"/>
          <a:cs typeface="+mn-cs"/>
        </a:defRPr>
      </a:lvl4pPr>
      <a:lvl5pPr marL="1493838" indent="-287338" algn="l" rtl="0" eaLnBrk="0" fontAlgn="base" hangingPunct="0">
        <a:spcBef>
          <a:spcPct val="20000"/>
        </a:spcBef>
        <a:spcAft>
          <a:spcPct val="0"/>
        </a:spcAft>
        <a:buClr>
          <a:srgbClr val="C5F0FF"/>
        </a:buClr>
        <a:buFont typeface="Arial" charset="0"/>
        <a:buChar char="•"/>
        <a:defRPr sz="2000" kern="1200">
          <a:solidFill>
            <a:schemeClr val="tx1"/>
          </a:solidFill>
          <a:latin typeface="+mn-lt"/>
          <a:ea typeface="+mn-ea"/>
          <a:cs typeface="+mn-cs"/>
        </a:defRPr>
      </a:lvl5pPr>
      <a:lvl6pPr marL="1782000" indent="-288000" algn="l" defTabSz="914400" rtl="0" eaLnBrk="1" latinLnBrk="0" hangingPunct="1">
        <a:spcBef>
          <a:spcPct val="20000"/>
        </a:spcBef>
        <a:buClr>
          <a:schemeClr val="accent1">
            <a:lumMod val="20000"/>
            <a:lumOff val="80000"/>
          </a:schemeClr>
        </a:buClr>
        <a:buFont typeface="Arial" pitchFamily="34" charset="0"/>
        <a:buChar char="•"/>
        <a:defRPr sz="2000" kern="1200">
          <a:solidFill>
            <a:schemeClr val="tx1"/>
          </a:solidFill>
          <a:latin typeface="+mn-lt"/>
          <a:ea typeface="+mn-ea"/>
          <a:cs typeface="+mn-cs"/>
        </a:defRPr>
      </a:lvl6pPr>
      <a:lvl7pPr marL="2070000" indent="-288000" algn="l" defTabSz="914400" rtl="0" eaLnBrk="1" latinLnBrk="0" hangingPunct="1">
        <a:spcBef>
          <a:spcPct val="20000"/>
        </a:spcBef>
        <a:buClr>
          <a:schemeClr val="accent1">
            <a:lumMod val="20000"/>
            <a:lumOff val="80000"/>
          </a:schemeClr>
        </a:buClr>
        <a:buFont typeface="Arial" pitchFamily="34" charset="0"/>
        <a:buChar char="•"/>
        <a:defRPr sz="2000" kern="1200">
          <a:solidFill>
            <a:schemeClr val="tx1"/>
          </a:solidFill>
          <a:latin typeface="+mn-lt"/>
          <a:ea typeface="+mn-ea"/>
          <a:cs typeface="+mn-cs"/>
        </a:defRPr>
      </a:lvl7pPr>
      <a:lvl8pPr marL="2358000" indent="-288000" algn="l" defTabSz="914400" rtl="0" eaLnBrk="1" latinLnBrk="0" hangingPunct="1">
        <a:spcBef>
          <a:spcPct val="20000"/>
        </a:spcBef>
        <a:buClr>
          <a:schemeClr val="accent1">
            <a:lumMod val="20000"/>
            <a:lumOff val="80000"/>
          </a:schemeClr>
        </a:buClr>
        <a:buFont typeface="Arial" pitchFamily="34" charset="0"/>
        <a:buChar char="•"/>
        <a:defRPr sz="2000" kern="1200">
          <a:solidFill>
            <a:schemeClr val="tx1"/>
          </a:solidFill>
          <a:latin typeface="+mn-lt"/>
          <a:ea typeface="+mn-ea"/>
          <a:cs typeface="+mn-cs"/>
        </a:defRPr>
      </a:lvl8pPr>
      <a:lvl9pPr marL="2646000" indent="-288000" algn="l" defTabSz="914400" rtl="0" eaLnBrk="1" latinLnBrk="0" hangingPunct="1">
        <a:spcBef>
          <a:spcPct val="20000"/>
        </a:spcBef>
        <a:buClr>
          <a:schemeClr val="accent1">
            <a:lumMod val="20000"/>
            <a:lumOff val="80000"/>
          </a:schemeClr>
        </a:buClr>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7042" name="Otsikon paikkamerkki 1"/>
          <p:cNvSpPr>
            <a:spLocks noGrp="1"/>
          </p:cNvSpPr>
          <p:nvPr>
            <p:ph type="title"/>
          </p:nvPr>
        </p:nvSpPr>
        <p:spPr bwMode="auto">
          <a:xfrm>
            <a:off x="414338" y="368300"/>
            <a:ext cx="8243887" cy="1223963"/>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fi-FI" smtClean="0"/>
              <a:t>Muokkaa perustyyl. napsautt.</a:t>
            </a:r>
          </a:p>
        </p:txBody>
      </p:sp>
      <p:sp>
        <p:nvSpPr>
          <p:cNvPr id="3" name="Tekstin paikkamerkki 2"/>
          <p:cNvSpPr>
            <a:spLocks noGrp="1"/>
          </p:cNvSpPr>
          <p:nvPr>
            <p:ph type="body" idx="1"/>
          </p:nvPr>
        </p:nvSpPr>
        <p:spPr>
          <a:xfrm>
            <a:off x="414338" y="1601788"/>
            <a:ext cx="8243887" cy="4537075"/>
          </a:xfrm>
          <a:prstGeom prst="rect">
            <a:avLst/>
          </a:prstGeom>
        </p:spPr>
        <p:txBody>
          <a:bodyPr vert="horz" lIns="0" tIns="45720" rIns="0" bIns="45720" rtlCol="0">
            <a:no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a:p>
            <a:pPr lvl="5"/>
            <a:r>
              <a:rPr lang="fi-FI" dirty="0" smtClean="0"/>
              <a:t>6</a:t>
            </a:r>
          </a:p>
          <a:p>
            <a:pPr lvl="6"/>
            <a:r>
              <a:rPr lang="fi-FI" dirty="0" smtClean="0"/>
              <a:t>7</a:t>
            </a:r>
          </a:p>
          <a:p>
            <a:pPr lvl="7"/>
            <a:r>
              <a:rPr lang="fi-FI" dirty="0" smtClean="0"/>
              <a:t>8</a:t>
            </a:r>
          </a:p>
          <a:p>
            <a:pPr lvl="8"/>
            <a:r>
              <a:rPr lang="fi-FI" dirty="0" smtClean="0"/>
              <a:t>9</a:t>
            </a:r>
            <a:endParaRPr lang="fi-FI" dirty="0"/>
          </a:p>
        </p:txBody>
      </p:sp>
      <p:sp>
        <p:nvSpPr>
          <p:cNvPr id="4" name="Päivämäärän paikkamerkki 3"/>
          <p:cNvSpPr>
            <a:spLocks noGrp="1"/>
          </p:cNvSpPr>
          <p:nvPr>
            <p:ph type="dt" sz="half" idx="2"/>
          </p:nvPr>
        </p:nvSpPr>
        <p:spPr>
          <a:xfrm>
            <a:off x="4064000" y="6376988"/>
            <a:ext cx="11557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fld id="{EF9582A6-11DA-4464-85B8-A8DC39788CAF}" type="datetime1">
              <a:rPr lang="fi-FI"/>
              <a:pPr>
                <a:defRPr/>
              </a:pPr>
              <a:t>17.1.2016</a:t>
            </a:fld>
            <a:endParaRPr lang="fi-FI"/>
          </a:p>
        </p:txBody>
      </p:sp>
      <p:sp>
        <p:nvSpPr>
          <p:cNvPr id="5" name="Alatunnisteen paikkamerkki 4"/>
          <p:cNvSpPr>
            <a:spLocks noGrp="1"/>
          </p:cNvSpPr>
          <p:nvPr>
            <p:ph type="ftr" sz="quarter" idx="3"/>
          </p:nvPr>
        </p:nvSpPr>
        <p:spPr>
          <a:xfrm>
            <a:off x="842963" y="6376988"/>
            <a:ext cx="3221037"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r>
              <a:rPr lang="fi-FI"/>
              <a:t>[Alatunnisteteksti]</a:t>
            </a:r>
          </a:p>
        </p:txBody>
      </p:sp>
      <p:sp>
        <p:nvSpPr>
          <p:cNvPr id="6" name="Dian numeron paikkamerkki 5"/>
          <p:cNvSpPr>
            <a:spLocks noGrp="1"/>
          </p:cNvSpPr>
          <p:nvPr>
            <p:ph type="sldNum" sz="quarter" idx="4"/>
          </p:nvPr>
        </p:nvSpPr>
        <p:spPr>
          <a:xfrm>
            <a:off x="414338" y="6376988"/>
            <a:ext cx="431800" cy="365125"/>
          </a:xfrm>
          <a:prstGeom prst="rect">
            <a:avLst/>
          </a:prstGeom>
        </p:spPr>
        <p:txBody>
          <a:bodyPr vert="horz" lIns="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fld id="{64906643-848D-4AA5-A205-C9AFABD05555}" type="slidenum">
              <a:rPr lang="fi-FI"/>
              <a:pPr>
                <a:defRPr/>
              </a:pPr>
              <a:t>‹#›</a:t>
            </a:fld>
            <a:endParaRPr lang="fi-FI"/>
          </a:p>
        </p:txBody>
      </p:sp>
      <p:pic>
        <p:nvPicPr>
          <p:cNvPr id="87047" name="Kuva 7" descr="Suomen_Yrittajat_logo_rgb.png"/>
          <p:cNvPicPr>
            <a:picLocks noChangeAspect="1"/>
          </p:cNvPicPr>
          <p:nvPr/>
        </p:nvPicPr>
        <p:blipFill>
          <a:blip r:embed="rId17" cstate="print"/>
          <a:srcRect/>
          <a:stretch>
            <a:fillRect/>
          </a:stretch>
        </p:blipFill>
        <p:spPr bwMode="auto">
          <a:xfrm>
            <a:off x="7681913" y="6391275"/>
            <a:ext cx="1000125" cy="255588"/>
          </a:xfrm>
          <a:prstGeom prst="rect">
            <a:avLst/>
          </a:prstGeom>
          <a:noFill/>
          <a:ln w="9525">
            <a:noFill/>
            <a:miter lim="800000"/>
            <a:headEnd/>
            <a:tailEnd/>
          </a:ln>
        </p:spPr>
      </p:pic>
      <p:sp>
        <p:nvSpPr>
          <p:cNvPr id="9" name="Suorakulmio 6"/>
          <p:cNvSpPr/>
          <p:nvPr/>
        </p:nvSpPr>
        <p:spPr>
          <a:xfrm>
            <a:off x="4868863" y="0"/>
            <a:ext cx="4306887" cy="395288"/>
          </a:xfrm>
          <a:custGeom>
            <a:avLst/>
            <a:gdLst>
              <a:gd name="connsiteX0" fmla="*/ 0 w 4283968"/>
              <a:gd name="connsiteY0" fmla="*/ 0 h 432048"/>
              <a:gd name="connsiteX1" fmla="*/ 4283968 w 4283968"/>
              <a:gd name="connsiteY1" fmla="*/ 0 h 432048"/>
              <a:gd name="connsiteX2" fmla="*/ 4283968 w 4283968"/>
              <a:gd name="connsiteY2" fmla="*/ 432048 h 432048"/>
              <a:gd name="connsiteX3" fmla="*/ 0 w 4283968"/>
              <a:gd name="connsiteY3" fmla="*/ 432048 h 432048"/>
              <a:gd name="connsiteX4" fmla="*/ 0 w 4283968"/>
              <a:gd name="connsiteY4" fmla="*/ 0 h 432048"/>
              <a:gd name="connsiteX0" fmla="*/ 0 w 4283968"/>
              <a:gd name="connsiteY0" fmla="*/ 0 h 432048"/>
              <a:gd name="connsiteX1" fmla="*/ 4283968 w 4283968"/>
              <a:gd name="connsiteY1" fmla="*/ 0 h 432048"/>
              <a:gd name="connsiteX2" fmla="*/ 4283968 w 4283968"/>
              <a:gd name="connsiteY2" fmla="*/ 432048 h 432048"/>
              <a:gd name="connsiteX3" fmla="*/ 4215384 w 4283968"/>
              <a:gd name="connsiteY3" fmla="*/ 413760 h 432048"/>
              <a:gd name="connsiteX4" fmla="*/ 0 w 4283968"/>
              <a:gd name="connsiteY4" fmla="*/ 0 h 432048"/>
              <a:gd name="connsiteX0" fmla="*/ 0 w 4283968"/>
              <a:gd name="connsiteY0" fmla="*/ 0 h 432048"/>
              <a:gd name="connsiteX1" fmla="*/ 4283968 w 4283968"/>
              <a:gd name="connsiteY1" fmla="*/ 0 h 432048"/>
              <a:gd name="connsiteX2" fmla="*/ 4283968 w 4283968"/>
              <a:gd name="connsiteY2" fmla="*/ 432048 h 432048"/>
              <a:gd name="connsiteX3" fmla="*/ 4279392 w 4283968"/>
              <a:gd name="connsiteY3" fmla="*/ 422904 h 432048"/>
              <a:gd name="connsiteX4" fmla="*/ 0 w 4283968"/>
              <a:gd name="connsiteY4" fmla="*/ 0 h 432048"/>
              <a:gd name="connsiteX0" fmla="*/ 0 w 4306824"/>
              <a:gd name="connsiteY0" fmla="*/ 0 h 432048"/>
              <a:gd name="connsiteX1" fmla="*/ 4283968 w 4306824"/>
              <a:gd name="connsiteY1" fmla="*/ 0 h 432048"/>
              <a:gd name="connsiteX2" fmla="*/ 4283968 w 4306824"/>
              <a:gd name="connsiteY2" fmla="*/ 432048 h 432048"/>
              <a:gd name="connsiteX3" fmla="*/ 4306824 w 4306824"/>
              <a:gd name="connsiteY3" fmla="*/ 422904 h 432048"/>
              <a:gd name="connsiteX4" fmla="*/ 0 w 4306824"/>
              <a:gd name="connsiteY4" fmla="*/ 0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6824" h="432048">
                <a:moveTo>
                  <a:pt x="0" y="0"/>
                </a:moveTo>
                <a:lnTo>
                  <a:pt x="4283968" y="0"/>
                </a:lnTo>
                <a:lnTo>
                  <a:pt x="4283968" y="432048"/>
                </a:lnTo>
                <a:lnTo>
                  <a:pt x="4306824" y="42290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dirty="0" err="1"/>
          </a:p>
        </p:txBody>
      </p:sp>
      <p:pic>
        <p:nvPicPr>
          <p:cNvPr id="87049" name="Kuva 9"/>
          <p:cNvPicPr>
            <a:picLocks noChangeAspect="1"/>
          </p:cNvPicPr>
          <p:nvPr userDrawn="1"/>
        </p:nvPicPr>
        <p:blipFill>
          <a:blip r:embed="rId18" cstate="print"/>
          <a:srcRect/>
          <a:stretch>
            <a:fillRect/>
          </a:stretch>
        </p:blipFill>
        <p:spPr bwMode="auto">
          <a:xfrm>
            <a:off x="7451725" y="6343650"/>
            <a:ext cx="1508125" cy="48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85" r:id="rId1"/>
    <p:sldLayoutId id="2147484384" r:id="rId2"/>
    <p:sldLayoutId id="2147484446" r:id="rId3"/>
    <p:sldLayoutId id="2147484447" r:id="rId4"/>
    <p:sldLayoutId id="2147484448" r:id="rId5"/>
    <p:sldLayoutId id="2147484449" r:id="rId6"/>
    <p:sldLayoutId id="2147484450" r:id="rId7"/>
    <p:sldLayoutId id="2147484451" r:id="rId8"/>
    <p:sldLayoutId id="2147484383" r:id="rId9"/>
    <p:sldLayoutId id="2147484382" r:id="rId10"/>
    <p:sldLayoutId id="2147484452" r:id="rId11"/>
    <p:sldLayoutId id="2147484453" r:id="rId12"/>
    <p:sldLayoutId id="2147484454" r:id="rId13"/>
    <p:sldLayoutId id="2147484455" r:id="rId14"/>
    <p:sldLayoutId id="2147484456" r:id="rId15"/>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Trebuchet MS" pitchFamily="34" charset="0"/>
        </a:defRPr>
      </a:lvl2pPr>
      <a:lvl3pPr algn="ctr" rtl="0" eaLnBrk="0" fontAlgn="base" hangingPunct="0">
        <a:spcBef>
          <a:spcPct val="0"/>
        </a:spcBef>
        <a:spcAft>
          <a:spcPct val="0"/>
        </a:spcAft>
        <a:defRPr sz="3600" b="1">
          <a:solidFill>
            <a:schemeClr val="tx1"/>
          </a:solidFill>
          <a:latin typeface="Trebuchet MS" pitchFamily="34" charset="0"/>
        </a:defRPr>
      </a:lvl3pPr>
      <a:lvl4pPr algn="ctr" rtl="0" eaLnBrk="0" fontAlgn="base" hangingPunct="0">
        <a:spcBef>
          <a:spcPct val="0"/>
        </a:spcBef>
        <a:spcAft>
          <a:spcPct val="0"/>
        </a:spcAft>
        <a:defRPr sz="3600" b="1">
          <a:solidFill>
            <a:schemeClr val="tx1"/>
          </a:solidFill>
          <a:latin typeface="Trebuchet MS" pitchFamily="34" charset="0"/>
        </a:defRPr>
      </a:lvl4pPr>
      <a:lvl5pPr algn="ctr" rtl="0" eaLnBrk="0" fontAlgn="base" hangingPunct="0">
        <a:spcBef>
          <a:spcPct val="0"/>
        </a:spcBef>
        <a:spcAft>
          <a:spcPct val="0"/>
        </a:spcAft>
        <a:defRPr sz="3600" b="1">
          <a:solidFill>
            <a:schemeClr val="tx1"/>
          </a:solidFill>
          <a:latin typeface="Trebuchet MS" pitchFamily="34" charset="0"/>
        </a:defRPr>
      </a:lvl5pPr>
      <a:lvl6pPr marL="457200" algn="ctr" rtl="0" fontAlgn="base">
        <a:spcBef>
          <a:spcPct val="0"/>
        </a:spcBef>
        <a:spcAft>
          <a:spcPct val="0"/>
        </a:spcAft>
        <a:defRPr sz="3600" b="1">
          <a:solidFill>
            <a:schemeClr val="tx1"/>
          </a:solidFill>
          <a:latin typeface="Trebuchet MS" pitchFamily="34" charset="0"/>
        </a:defRPr>
      </a:lvl6pPr>
      <a:lvl7pPr marL="914400" algn="ctr" rtl="0" fontAlgn="base">
        <a:spcBef>
          <a:spcPct val="0"/>
        </a:spcBef>
        <a:spcAft>
          <a:spcPct val="0"/>
        </a:spcAft>
        <a:defRPr sz="3600" b="1">
          <a:solidFill>
            <a:schemeClr val="tx1"/>
          </a:solidFill>
          <a:latin typeface="Trebuchet MS" pitchFamily="34" charset="0"/>
        </a:defRPr>
      </a:lvl7pPr>
      <a:lvl8pPr marL="1371600" algn="ctr" rtl="0" fontAlgn="base">
        <a:spcBef>
          <a:spcPct val="0"/>
        </a:spcBef>
        <a:spcAft>
          <a:spcPct val="0"/>
        </a:spcAft>
        <a:defRPr sz="3600" b="1">
          <a:solidFill>
            <a:schemeClr val="tx1"/>
          </a:solidFill>
          <a:latin typeface="Trebuchet MS" pitchFamily="34" charset="0"/>
        </a:defRPr>
      </a:lvl8pPr>
      <a:lvl9pPr marL="1828800" algn="ctr" rtl="0" fontAlgn="base">
        <a:spcBef>
          <a:spcPct val="0"/>
        </a:spcBef>
        <a:spcAft>
          <a:spcPct val="0"/>
        </a:spcAft>
        <a:defRPr sz="3600" b="1">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sz="2800" kern="1200">
          <a:solidFill>
            <a:schemeClr val="tx1"/>
          </a:solidFill>
          <a:latin typeface="+mn-lt"/>
          <a:ea typeface="+mn-ea"/>
          <a:cs typeface="+mn-cs"/>
        </a:defRPr>
      </a:lvl1pPr>
      <a:lvl2pPr marL="628650" indent="-287338" algn="l" rtl="0" eaLnBrk="0" fontAlgn="base" hangingPunct="0">
        <a:spcBef>
          <a:spcPct val="20000"/>
        </a:spcBef>
        <a:spcAft>
          <a:spcPct val="0"/>
        </a:spcAft>
        <a:buClr>
          <a:srgbClr val="50D3FF"/>
        </a:buClr>
        <a:buFont typeface="Arial" charset="0"/>
        <a:buChar char="•"/>
        <a:defRPr sz="2400" kern="1200">
          <a:solidFill>
            <a:schemeClr val="tx1"/>
          </a:solidFill>
          <a:latin typeface="+mn-lt"/>
          <a:ea typeface="+mn-ea"/>
          <a:cs typeface="+mn-cs"/>
        </a:defRPr>
      </a:lvl2pPr>
      <a:lvl3pPr marL="917575" indent="-287338" algn="l" rtl="0" eaLnBrk="0" fontAlgn="base" hangingPunct="0">
        <a:spcBef>
          <a:spcPct val="20000"/>
        </a:spcBef>
        <a:spcAft>
          <a:spcPct val="0"/>
        </a:spcAft>
        <a:buClr>
          <a:srgbClr val="8AE2FF"/>
        </a:buClr>
        <a:buFont typeface="Arial" charset="0"/>
        <a:buChar char="•"/>
        <a:defRPr sz="2000" kern="1200">
          <a:solidFill>
            <a:schemeClr val="tx1"/>
          </a:solidFill>
          <a:latin typeface="+mn-lt"/>
          <a:ea typeface="+mn-ea"/>
          <a:cs typeface="+mn-cs"/>
        </a:defRPr>
      </a:lvl3pPr>
      <a:lvl4pPr marL="1204913" indent="-287338" algn="l" rtl="0" eaLnBrk="0" fontAlgn="base" hangingPunct="0">
        <a:spcBef>
          <a:spcPct val="20000"/>
        </a:spcBef>
        <a:spcAft>
          <a:spcPct val="0"/>
        </a:spcAft>
        <a:buClr>
          <a:srgbClr val="C5F0FF"/>
        </a:buClr>
        <a:buFont typeface="Arial" charset="0"/>
        <a:buChar char="•"/>
        <a:defRPr sz="2000" kern="1200">
          <a:solidFill>
            <a:schemeClr val="tx1"/>
          </a:solidFill>
          <a:latin typeface="+mn-lt"/>
          <a:ea typeface="+mn-ea"/>
          <a:cs typeface="+mn-cs"/>
        </a:defRPr>
      </a:lvl4pPr>
      <a:lvl5pPr marL="1493838" indent="-287338" algn="l" rtl="0" eaLnBrk="0" fontAlgn="base" hangingPunct="0">
        <a:spcBef>
          <a:spcPct val="20000"/>
        </a:spcBef>
        <a:spcAft>
          <a:spcPct val="0"/>
        </a:spcAft>
        <a:buClr>
          <a:srgbClr val="C5F0FF"/>
        </a:buClr>
        <a:buFont typeface="Arial" charset="0"/>
        <a:buChar char="•"/>
        <a:defRPr sz="2000" kern="1200">
          <a:solidFill>
            <a:schemeClr val="tx1"/>
          </a:solidFill>
          <a:latin typeface="+mn-lt"/>
          <a:ea typeface="+mn-ea"/>
          <a:cs typeface="+mn-cs"/>
        </a:defRPr>
      </a:lvl5pPr>
      <a:lvl6pPr marL="1782000" indent="-288000" algn="l" defTabSz="914400" rtl="0" eaLnBrk="1" latinLnBrk="0" hangingPunct="1">
        <a:spcBef>
          <a:spcPct val="20000"/>
        </a:spcBef>
        <a:buClr>
          <a:schemeClr val="accent1">
            <a:lumMod val="20000"/>
            <a:lumOff val="80000"/>
          </a:schemeClr>
        </a:buClr>
        <a:buFont typeface="Arial" pitchFamily="34" charset="0"/>
        <a:buChar char="•"/>
        <a:defRPr sz="2000" kern="1200">
          <a:solidFill>
            <a:schemeClr val="tx1"/>
          </a:solidFill>
          <a:latin typeface="+mn-lt"/>
          <a:ea typeface="+mn-ea"/>
          <a:cs typeface="+mn-cs"/>
        </a:defRPr>
      </a:lvl6pPr>
      <a:lvl7pPr marL="2070000" indent="-288000" algn="l" defTabSz="914400" rtl="0" eaLnBrk="1" latinLnBrk="0" hangingPunct="1">
        <a:spcBef>
          <a:spcPct val="20000"/>
        </a:spcBef>
        <a:buClr>
          <a:schemeClr val="accent1">
            <a:lumMod val="20000"/>
            <a:lumOff val="80000"/>
          </a:schemeClr>
        </a:buClr>
        <a:buFont typeface="Arial" pitchFamily="34" charset="0"/>
        <a:buChar char="•"/>
        <a:defRPr sz="2000" kern="1200">
          <a:solidFill>
            <a:schemeClr val="tx1"/>
          </a:solidFill>
          <a:latin typeface="+mn-lt"/>
          <a:ea typeface="+mn-ea"/>
          <a:cs typeface="+mn-cs"/>
        </a:defRPr>
      </a:lvl7pPr>
      <a:lvl8pPr marL="2358000" indent="-288000" algn="l" defTabSz="914400" rtl="0" eaLnBrk="1" latinLnBrk="0" hangingPunct="1">
        <a:spcBef>
          <a:spcPct val="20000"/>
        </a:spcBef>
        <a:buClr>
          <a:schemeClr val="accent1">
            <a:lumMod val="20000"/>
            <a:lumOff val="80000"/>
          </a:schemeClr>
        </a:buClr>
        <a:buFont typeface="Arial" pitchFamily="34" charset="0"/>
        <a:buChar char="•"/>
        <a:defRPr sz="2000" kern="1200">
          <a:solidFill>
            <a:schemeClr val="tx1"/>
          </a:solidFill>
          <a:latin typeface="+mn-lt"/>
          <a:ea typeface="+mn-ea"/>
          <a:cs typeface="+mn-cs"/>
        </a:defRPr>
      </a:lvl8pPr>
      <a:lvl9pPr marL="2646000" indent="-288000" algn="l" defTabSz="914400" rtl="0" eaLnBrk="1" latinLnBrk="0" hangingPunct="1">
        <a:spcBef>
          <a:spcPct val="20000"/>
        </a:spcBef>
        <a:buClr>
          <a:schemeClr val="accent1">
            <a:lumMod val="20000"/>
            <a:lumOff val="80000"/>
          </a:schemeClr>
        </a:buClr>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426" name="Otsikon paikkamerkki 1"/>
          <p:cNvSpPr>
            <a:spLocks noGrp="1"/>
          </p:cNvSpPr>
          <p:nvPr>
            <p:ph type="title"/>
          </p:nvPr>
        </p:nvSpPr>
        <p:spPr bwMode="auto">
          <a:xfrm>
            <a:off x="414338" y="368300"/>
            <a:ext cx="8243887" cy="1223963"/>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fi-FI" smtClean="0"/>
              <a:t>Muokkaa perustyyl. napsautt.</a:t>
            </a:r>
          </a:p>
        </p:txBody>
      </p:sp>
      <p:sp>
        <p:nvSpPr>
          <p:cNvPr id="3" name="Tekstin paikkamerkki 2"/>
          <p:cNvSpPr>
            <a:spLocks noGrp="1"/>
          </p:cNvSpPr>
          <p:nvPr>
            <p:ph type="body" idx="1"/>
          </p:nvPr>
        </p:nvSpPr>
        <p:spPr>
          <a:xfrm>
            <a:off x="414338" y="1601788"/>
            <a:ext cx="8243887" cy="4537075"/>
          </a:xfrm>
          <a:prstGeom prst="rect">
            <a:avLst/>
          </a:prstGeom>
        </p:spPr>
        <p:txBody>
          <a:bodyPr vert="horz" lIns="0" tIns="45720" rIns="0" bIns="45720" rtlCol="0">
            <a:no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a:p>
            <a:pPr lvl="5"/>
            <a:r>
              <a:rPr lang="fi-FI" dirty="0" smtClean="0"/>
              <a:t>6</a:t>
            </a:r>
          </a:p>
          <a:p>
            <a:pPr lvl="6"/>
            <a:r>
              <a:rPr lang="fi-FI" dirty="0" smtClean="0"/>
              <a:t>7</a:t>
            </a:r>
          </a:p>
          <a:p>
            <a:pPr lvl="7"/>
            <a:r>
              <a:rPr lang="fi-FI" dirty="0" smtClean="0"/>
              <a:t>8</a:t>
            </a:r>
          </a:p>
          <a:p>
            <a:pPr lvl="8"/>
            <a:r>
              <a:rPr lang="fi-FI" dirty="0" smtClean="0"/>
              <a:t>9</a:t>
            </a:r>
            <a:endParaRPr lang="fi-FI" dirty="0"/>
          </a:p>
        </p:txBody>
      </p:sp>
      <p:sp>
        <p:nvSpPr>
          <p:cNvPr id="4" name="Päivämäärän paikkamerkki 3"/>
          <p:cNvSpPr>
            <a:spLocks noGrp="1"/>
          </p:cNvSpPr>
          <p:nvPr>
            <p:ph type="dt" sz="half" idx="2"/>
          </p:nvPr>
        </p:nvSpPr>
        <p:spPr>
          <a:xfrm>
            <a:off x="4064000" y="6376988"/>
            <a:ext cx="11557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fld id="{F974F037-94C6-4EC5-8352-564188AD4E0E}" type="datetime1">
              <a:rPr lang="fi-FI"/>
              <a:pPr>
                <a:defRPr/>
              </a:pPr>
              <a:t>17.1.2016</a:t>
            </a:fld>
            <a:endParaRPr lang="fi-FI"/>
          </a:p>
        </p:txBody>
      </p:sp>
      <p:sp>
        <p:nvSpPr>
          <p:cNvPr id="5" name="Alatunnisteen paikkamerkki 4"/>
          <p:cNvSpPr>
            <a:spLocks noGrp="1"/>
          </p:cNvSpPr>
          <p:nvPr>
            <p:ph type="ftr" sz="quarter" idx="3"/>
          </p:nvPr>
        </p:nvSpPr>
        <p:spPr>
          <a:xfrm>
            <a:off x="842963" y="6376988"/>
            <a:ext cx="3221037"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r>
              <a:rPr lang="fi-FI"/>
              <a:t>[Alatunnisteteksti]</a:t>
            </a:r>
          </a:p>
        </p:txBody>
      </p:sp>
      <p:sp>
        <p:nvSpPr>
          <p:cNvPr id="6" name="Dian numeron paikkamerkki 5"/>
          <p:cNvSpPr>
            <a:spLocks noGrp="1"/>
          </p:cNvSpPr>
          <p:nvPr>
            <p:ph type="sldNum" sz="quarter" idx="4"/>
          </p:nvPr>
        </p:nvSpPr>
        <p:spPr>
          <a:xfrm>
            <a:off x="414338" y="6376988"/>
            <a:ext cx="431800" cy="365125"/>
          </a:xfrm>
          <a:prstGeom prst="rect">
            <a:avLst/>
          </a:prstGeom>
        </p:spPr>
        <p:txBody>
          <a:bodyPr vert="horz" lIns="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fld id="{F698AE3F-18E0-4D2E-9784-CDD771E2C46E}" type="slidenum">
              <a:rPr lang="fi-FI"/>
              <a:pPr>
                <a:defRPr/>
              </a:pPr>
              <a:t>‹#›</a:t>
            </a:fld>
            <a:endParaRPr lang="fi-FI"/>
          </a:p>
        </p:txBody>
      </p:sp>
      <p:pic>
        <p:nvPicPr>
          <p:cNvPr id="103431" name="Kuva 7" descr="Suomen_Yrittajat_logo_rgb.png"/>
          <p:cNvPicPr>
            <a:picLocks noChangeAspect="1"/>
          </p:cNvPicPr>
          <p:nvPr/>
        </p:nvPicPr>
        <p:blipFill>
          <a:blip r:embed="rId17" cstate="print"/>
          <a:srcRect/>
          <a:stretch>
            <a:fillRect/>
          </a:stretch>
        </p:blipFill>
        <p:spPr bwMode="auto">
          <a:xfrm>
            <a:off x="7681913" y="6391275"/>
            <a:ext cx="1000125" cy="255588"/>
          </a:xfrm>
          <a:prstGeom prst="rect">
            <a:avLst/>
          </a:prstGeom>
          <a:noFill/>
          <a:ln w="9525">
            <a:noFill/>
            <a:miter lim="800000"/>
            <a:headEnd/>
            <a:tailEnd/>
          </a:ln>
        </p:spPr>
      </p:pic>
      <p:sp>
        <p:nvSpPr>
          <p:cNvPr id="9" name="Suorakulmio 6"/>
          <p:cNvSpPr/>
          <p:nvPr/>
        </p:nvSpPr>
        <p:spPr>
          <a:xfrm>
            <a:off x="4868863" y="0"/>
            <a:ext cx="4306887" cy="395288"/>
          </a:xfrm>
          <a:custGeom>
            <a:avLst/>
            <a:gdLst>
              <a:gd name="connsiteX0" fmla="*/ 0 w 4283968"/>
              <a:gd name="connsiteY0" fmla="*/ 0 h 432048"/>
              <a:gd name="connsiteX1" fmla="*/ 4283968 w 4283968"/>
              <a:gd name="connsiteY1" fmla="*/ 0 h 432048"/>
              <a:gd name="connsiteX2" fmla="*/ 4283968 w 4283968"/>
              <a:gd name="connsiteY2" fmla="*/ 432048 h 432048"/>
              <a:gd name="connsiteX3" fmla="*/ 0 w 4283968"/>
              <a:gd name="connsiteY3" fmla="*/ 432048 h 432048"/>
              <a:gd name="connsiteX4" fmla="*/ 0 w 4283968"/>
              <a:gd name="connsiteY4" fmla="*/ 0 h 432048"/>
              <a:gd name="connsiteX0" fmla="*/ 0 w 4283968"/>
              <a:gd name="connsiteY0" fmla="*/ 0 h 432048"/>
              <a:gd name="connsiteX1" fmla="*/ 4283968 w 4283968"/>
              <a:gd name="connsiteY1" fmla="*/ 0 h 432048"/>
              <a:gd name="connsiteX2" fmla="*/ 4283968 w 4283968"/>
              <a:gd name="connsiteY2" fmla="*/ 432048 h 432048"/>
              <a:gd name="connsiteX3" fmla="*/ 4215384 w 4283968"/>
              <a:gd name="connsiteY3" fmla="*/ 413760 h 432048"/>
              <a:gd name="connsiteX4" fmla="*/ 0 w 4283968"/>
              <a:gd name="connsiteY4" fmla="*/ 0 h 432048"/>
              <a:gd name="connsiteX0" fmla="*/ 0 w 4283968"/>
              <a:gd name="connsiteY0" fmla="*/ 0 h 432048"/>
              <a:gd name="connsiteX1" fmla="*/ 4283968 w 4283968"/>
              <a:gd name="connsiteY1" fmla="*/ 0 h 432048"/>
              <a:gd name="connsiteX2" fmla="*/ 4283968 w 4283968"/>
              <a:gd name="connsiteY2" fmla="*/ 432048 h 432048"/>
              <a:gd name="connsiteX3" fmla="*/ 4279392 w 4283968"/>
              <a:gd name="connsiteY3" fmla="*/ 422904 h 432048"/>
              <a:gd name="connsiteX4" fmla="*/ 0 w 4283968"/>
              <a:gd name="connsiteY4" fmla="*/ 0 h 432048"/>
              <a:gd name="connsiteX0" fmla="*/ 0 w 4306824"/>
              <a:gd name="connsiteY0" fmla="*/ 0 h 432048"/>
              <a:gd name="connsiteX1" fmla="*/ 4283968 w 4306824"/>
              <a:gd name="connsiteY1" fmla="*/ 0 h 432048"/>
              <a:gd name="connsiteX2" fmla="*/ 4283968 w 4306824"/>
              <a:gd name="connsiteY2" fmla="*/ 432048 h 432048"/>
              <a:gd name="connsiteX3" fmla="*/ 4306824 w 4306824"/>
              <a:gd name="connsiteY3" fmla="*/ 422904 h 432048"/>
              <a:gd name="connsiteX4" fmla="*/ 0 w 4306824"/>
              <a:gd name="connsiteY4" fmla="*/ 0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6824" h="432048">
                <a:moveTo>
                  <a:pt x="0" y="0"/>
                </a:moveTo>
                <a:lnTo>
                  <a:pt x="4283968" y="0"/>
                </a:lnTo>
                <a:lnTo>
                  <a:pt x="4283968" y="432048"/>
                </a:lnTo>
                <a:lnTo>
                  <a:pt x="4306824" y="42290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dirty="0" err="1"/>
          </a:p>
        </p:txBody>
      </p:sp>
      <p:pic>
        <p:nvPicPr>
          <p:cNvPr id="103433" name="Kuva 9"/>
          <p:cNvPicPr>
            <a:picLocks noChangeAspect="1"/>
          </p:cNvPicPr>
          <p:nvPr userDrawn="1"/>
        </p:nvPicPr>
        <p:blipFill>
          <a:blip r:embed="rId18" cstate="print"/>
          <a:srcRect/>
          <a:stretch>
            <a:fillRect/>
          </a:stretch>
        </p:blipFill>
        <p:spPr bwMode="auto">
          <a:xfrm>
            <a:off x="7451725" y="6343650"/>
            <a:ext cx="1508125" cy="48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89" r:id="rId1"/>
    <p:sldLayoutId id="2147484388" r:id="rId2"/>
    <p:sldLayoutId id="2147484457" r:id="rId3"/>
    <p:sldLayoutId id="2147484458" r:id="rId4"/>
    <p:sldLayoutId id="2147484459" r:id="rId5"/>
    <p:sldLayoutId id="2147484460" r:id="rId6"/>
    <p:sldLayoutId id="2147484461" r:id="rId7"/>
    <p:sldLayoutId id="2147484462" r:id="rId8"/>
    <p:sldLayoutId id="2147484387" r:id="rId9"/>
    <p:sldLayoutId id="2147484386" r:id="rId10"/>
    <p:sldLayoutId id="2147484463" r:id="rId11"/>
    <p:sldLayoutId id="2147484464" r:id="rId12"/>
    <p:sldLayoutId id="2147484465" r:id="rId13"/>
    <p:sldLayoutId id="2147484466" r:id="rId14"/>
    <p:sldLayoutId id="2147484467" r:id="rId15"/>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Trebuchet MS" pitchFamily="34" charset="0"/>
        </a:defRPr>
      </a:lvl2pPr>
      <a:lvl3pPr algn="ctr" rtl="0" eaLnBrk="0" fontAlgn="base" hangingPunct="0">
        <a:spcBef>
          <a:spcPct val="0"/>
        </a:spcBef>
        <a:spcAft>
          <a:spcPct val="0"/>
        </a:spcAft>
        <a:defRPr sz="3600" b="1">
          <a:solidFill>
            <a:schemeClr val="tx1"/>
          </a:solidFill>
          <a:latin typeface="Trebuchet MS" pitchFamily="34" charset="0"/>
        </a:defRPr>
      </a:lvl3pPr>
      <a:lvl4pPr algn="ctr" rtl="0" eaLnBrk="0" fontAlgn="base" hangingPunct="0">
        <a:spcBef>
          <a:spcPct val="0"/>
        </a:spcBef>
        <a:spcAft>
          <a:spcPct val="0"/>
        </a:spcAft>
        <a:defRPr sz="3600" b="1">
          <a:solidFill>
            <a:schemeClr val="tx1"/>
          </a:solidFill>
          <a:latin typeface="Trebuchet MS" pitchFamily="34" charset="0"/>
        </a:defRPr>
      </a:lvl4pPr>
      <a:lvl5pPr algn="ctr" rtl="0" eaLnBrk="0" fontAlgn="base" hangingPunct="0">
        <a:spcBef>
          <a:spcPct val="0"/>
        </a:spcBef>
        <a:spcAft>
          <a:spcPct val="0"/>
        </a:spcAft>
        <a:defRPr sz="3600" b="1">
          <a:solidFill>
            <a:schemeClr val="tx1"/>
          </a:solidFill>
          <a:latin typeface="Trebuchet MS" pitchFamily="34" charset="0"/>
        </a:defRPr>
      </a:lvl5pPr>
      <a:lvl6pPr marL="457200" algn="ctr" rtl="0" fontAlgn="base">
        <a:spcBef>
          <a:spcPct val="0"/>
        </a:spcBef>
        <a:spcAft>
          <a:spcPct val="0"/>
        </a:spcAft>
        <a:defRPr sz="3600" b="1">
          <a:solidFill>
            <a:schemeClr val="tx1"/>
          </a:solidFill>
          <a:latin typeface="Trebuchet MS" pitchFamily="34" charset="0"/>
        </a:defRPr>
      </a:lvl6pPr>
      <a:lvl7pPr marL="914400" algn="ctr" rtl="0" fontAlgn="base">
        <a:spcBef>
          <a:spcPct val="0"/>
        </a:spcBef>
        <a:spcAft>
          <a:spcPct val="0"/>
        </a:spcAft>
        <a:defRPr sz="3600" b="1">
          <a:solidFill>
            <a:schemeClr val="tx1"/>
          </a:solidFill>
          <a:latin typeface="Trebuchet MS" pitchFamily="34" charset="0"/>
        </a:defRPr>
      </a:lvl7pPr>
      <a:lvl8pPr marL="1371600" algn="ctr" rtl="0" fontAlgn="base">
        <a:spcBef>
          <a:spcPct val="0"/>
        </a:spcBef>
        <a:spcAft>
          <a:spcPct val="0"/>
        </a:spcAft>
        <a:defRPr sz="3600" b="1">
          <a:solidFill>
            <a:schemeClr val="tx1"/>
          </a:solidFill>
          <a:latin typeface="Trebuchet MS" pitchFamily="34" charset="0"/>
        </a:defRPr>
      </a:lvl8pPr>
      <a:lvl9pPr marL="1828800" algn="ctr" rtl="0" fontAlgn="base">
        <a:spcBef>
          <a:spcPct val="0"/>
        </a:spcBef>
        <a:spcAft>
          <a:spcPct val="0"/>
        </a:spcAft>
        <a:defRPr sz="3600" b="1">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sz="2800" kern="1200">
          <a:solidFill>
            <a:schemeClr val="tx1"/>
          </a:solidFill>
          <a:latin typeface="+mn-lt"/>
          <a:ea typeface="+mn-ea"/>
          <a:cs typeface="+mn-cs"/>
        </a:defRPr>
      </a:lvl1pPr>
      <a:lvl2pPr marL="628650" indent="-287338" algn="l" rtl="0" eaLnBrk="0" fontAlgn="base" hangingPunct="0">
        <a:spcBef>
          <a:spcPct val="20000"/>
        </a:spcBef>
        <a:spcAft>
          <a:spcPct val="0"/>
        </a:spcAft>
        <a:buClr>
          <a:srgbClr val="50D3FF"/>
        </a:buClr>
        <a:buFont typeface="Arial" charset="0"/>
        <a:buChar char="•"/>
        <a:defRPr sz="2400" kern="1200">
          <a:solidFill>
            <a:schemeClr val="tx1"/>
          </a:solidFill>
          <a:latin typeface="+mn-lt"/>
          <a:ea typeface="+mn-ea"/>
          <a:cs typeface="+mn-cs"/>
        </a:defRPr>
      </a:lvl2pPr>
      <a:lvl3pPr marL="917575" indent="-287338" algn="l" rtl="0" eaLnBrk="0" fontAlgn="base" hangingPunct="0">
        <a:spcBef>
          <a:spcPct val="20000"/>
        </a:spcBef>
        <a:spcAft>
          <a:spcPct val="0"/>
        </a:spcAft>
        <a:buClr>
          <a:srgbClr val="8AE2FF"/>
        </a:buClr>
        <a:buFont typeface="Arial" charset="0"/>
        <a:buChar char="•"/>
        <a:defRPr sz="2000" kern="1200">
          <a:solidFill>
            <a:schemeClr val="tx1"/>
          </a:solidFill>
          <a:latin typeface="+mn-lt"/>
          <a:ea typeface="+mn-ea"/>
          <a:cs typeface="+mn-cs"/>
        </a:defRPr>
      </a:lvl3pPr>
      <a:lvl4pPr marL="1204913" indent="-287338" algn="l" rtl="0" eaLnBrk="0" fontAlgn="base" hangingPunct="0">
        <a:spcBef>
          <a:spcPct val="20000"/>
        </a:spcBef>
        <a:spcAft>
          <a:spcPct val="0"/>
        </a:spcAft>
        <a:buClr>
          <a:srgbClr val="C5F0FF"/>
        </a:buClr>
        <a:buFont typeface="Arial" charset="0"/>
        <a:buChar char="•"/>
        <a:defRPr sz="2000" kern="1200">
          <a:solidFill>
            <a:schemeClr val="tx1"/>
          </a:solidFill>
          <a:latin typeface="+mn-lt"/>
          <a:ea typeface="+mn-ea"/>
          <a:cs typeface="+mn-cs"/>
        </a:defRPr>
      </a:lvl4pPr>
      <a:lvl5pPr marL="1493838" indent="-287338" algn="l" rtl="0" eaLnBrk="0" fontAlgn="base" hangingPunct="0">
        <a:spcBef>
          <a:spcPct val="20000"/>
        </a:spcBef>
        <a:spcAft>
          <a:spcPct val="0"/>
        </a:spcAft>
        <a:buClr>
          <a:srgbClr val="C5F0FF"/>
        </a:buClr>
        <a:buFont typeface="Arial" charset="0"/>
        <a:buChar char="•"/>
        <a:defRPr sz="2000" kern="1200">
          <a:solidFill>
            <a:schemeClr val="tx1"/>
          </a:solidFill>
          <a:latin typeface="+mn-lt"/>
          <a:ea typeface="+mn-ea"/>
          <a:cs typeface="+mn-cs"/>
        </a:defRPr>
      </a:lvl5pPr>
      <a:lvl6pPr marL="1782000" indent="-288000" algn="l" defTabSz="914400" rtl="0" eaLnBrk="1" latinLnBrk="0" hangingPunct="1">
        <a:spcBef>
          <a:spcPct val="20000"/>
        </a:spcBef>
        <a:buClr>
          <a:schemeClr val="accent1">
            <a:lumMod val="20000"/>
            <a:lumOff val="80000"/>
          </a:schemeClr>
        </a:buClr>
        <a:buFont typeface="Arial" pitchFamily="34" charset="0"/>
        <a:buChar char="•"/>
        <a:defRPr sz="2000" kern="1200">
          <a:solidFill>
            <a:schemeClr val="tx1"/>
          </a:solidFill>
          <a:latin typeface="+mn-lt"/>
          <a:ea typeface="+mn-ea"/>
          <a:cs typeface="+mn-cs"/>
        </a:defRPr>
      </a:lvl6pPr>
      <a:lvl7pPr marL="2070000" indent="-288000" algn="l" defTabSz="914400" rtl="0" eaLnBrk="1" latinLnBrk="0" hangingPunct="1">
        <a:spcBef>
          <a:spcPct val="20000"/>
        </a:spcBef>
        <a:buClr>
          <a:schemeClr val="accent1">
            <a:lumMod val="20000"/>
            <a:lumOff val="80000"/>
          </a:schemeClr>
        </a:buClr>
        <a:buFont typeface="Arial" pitchFamily="34" charset="0"/>
        <a:buChar char="•"/>
        <a:defRPr sz="2000" kern="1200">
          <a:solidFill>
            <a:schemeClr val="tx1"/>
          </a:solidFill>
          <a:latin typeface="+mn-lt"/>
          <a:ea typeface="+mn-ea"/>
          <a:cs typeface="+mn-cs"/>
        </a:defRPr>
      </a:lvl7pPr>
      <a:lvl8pPr marL="2358000" indent="-288000" algn="l" defTabSz="914400" rtl="0" eaLnBrk="1" latinLnBrk="0" hangingPunct="1">
        <a:spcBef>
          <a:spcPct val="20000"/>
        </a:spcBef>
        <a:buClr>
          <a:schemeClr val="accent1">
            <a:lumMod val="20000"/>
            <a:lumOff val="80000"/>
          </a:schemeClr>
        </a:buClr>
        <a:buFont typeface="Arial" pitchFamily="34" charset="0"/>
        <a:buChar char="•"/>
        <a:defRPr sz="2000" kern="1200">
          <a:solidFill>
            <a:schemeClr val="tx1"/>
          </a:solidFill>
          <a:latin typeface="+mn-lt"/>
          <a:ea typeface="+mn-ea"/>
          <a:cs typeface="+mn-cs"/>
        </a:defRPr>
      </a:lvl8pPr>
      <a:lvl9pPr marL="2646000" indent="-288000" algn="l" defTabSz="914400" rtl="0" eaLnBrk="1" latinLnBrk="0" hangingPunct="1">
        <a:spcBef>
          <a:spcPct val="20000"/>
        </a:spcBef>
        <a:buClr>
          <a:schemeClr val="accent1">
            <a:lumMod val="20000"/>
            <a:lumOff val="80000"/>
          </a:schemeClr>
        </a:buClr>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12.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24.png"/><Relationship Id="rId7" Type="http://schemas.openxmlformats.org/officeDocument/2006/relationships/image" Target="../media/image35.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slides/_rels/slide1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9.wmf"/><Relationship Id="rId4" Type="http://schemas.openxmlformats.org/officeDocument/2006/relationships/image" Target="../media/image38.wmf"/></Relationships>
</file>

<file path=ppt/slides/_rels/slide1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conect.utbnord.s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granstjanst.net/" TargetMode="External"/><Relationship Id="rId7" Type="http://schemas.openxmlformats.org/officeDocument/2006/relationships/hyperlink" Target="http://www.twitter.com/lapinyrittajat" TargetMode="External"/><Relationship Id="rId2" Type="http://schemas.openxmlformats.org/officeDocument/2006/relationships/hyperlink" Target="http://www.rajaneuvonta.net/" TargetMode="External"/><Relationship Id="rId1" Type="http://schemas.openxmlformats.org/officeDocument/2006/relationships/slideLayout" Target="../slideLayouts/slideLayout13.xml"/><Relationship Id="rId6" Type="http://schemas.openxmlformats.org/officeDocument/2006/relationships/hyperlink" Target="http://www.facebook.com/lapinyrittajat" TargetMode="External"/><Relationship Id="rId5" Type="http://schemas.openxmlformats.org/officeDocument/2006/relationships/hyperlink" Target="http://www.yrittajat.fi/lappi" TargetMode="External"/><Relationship Id="rId4" Type="http://schemas.openxmlformats.org/officeDocument/2006/relationships/hyperlink" Target="http://www.facebook.com/RajaneuvontaGranstjans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Otsikko 1"/>
          <p:cNvSpPr>
            <a:spLocks noGrp="1"/>
          </p:cNvSpPr>
          <p:nvPr>
            <p:ph type="ctrTitle"/>
          </p:nvPr>
        </p:nvSpPr>
        <p:spPr>
          <a:xfrm>
            <a:off x="468313" y="692696"/>
            <a:ext cx="8243887" cy="2736304"/>
          </a:xfrm>
        </p:spPr>
        <p:txBody>
          <a:bodyPr/>
          <a:lstStyle/>
          <a:p>
            <a:r>
              <a:rPr lang="fi-FI" sz="2400" dirty="0" smtClean="0">
                <a:solidFill>
                  <a:schemeClr val="bg1"/>
                </a:solidFill>
              </a:rPr>
              <a:t/>
            </a:r>
            <a:br>
              <a:rPr lang="fi-FI" sz="2400" dirty="0" smtClean="0">
                <a:solidFill>
                  <a:schemeClr val="bg1"/>
                </a:solidFill>
              </a:rPr>
            </a:br>
            <a:r>
              <a:rPr lang="fi-FI" sz="2800" dirty="0" smtClean="0">
                <a:solidFill>
                  <a:srgbClr val="FF0000"/>
                </a:solidFill>
              </a:rPr>
              <a:t> </a:t>
            </a:r>
            <a:br>
              <a:rPr lang="fi-FI" sz="2800" dirty="0" smtClean="0">
                <a:solidFill>
                  <a:srgbClr val="FF0000"/>
                </a:solidFill>
              </a:rPr>
            </a:br>
            <a:r>
              <a:rPr lang="fi-FI" sz="2800" dirty="0" smtClean="0">
                <a:solidFill>
                  <a:srgbClr val="FF0000"/>
                </a:solidFill>
              </a:rPr>
              <a:t/>
            </a:r>
            <a:br>
              <a:rPr lang="fi-FI" sz="2800" dirty="0" smtClean="0">
                <a:solidFill>
                  <a:srgbClr val="FF0000"/>
                </a:solidFill>
              </a:rPr>
            </a:br>
            <a:r>
              <a:rPr lang="fi-FI" sz="2800" dirty="0" smtClean="0">
                <a:solidFill>
                  <a:srgbClr val="FF0000"/>
                </a:solidFill>
              </a:rPr>
              <a:t/>
            </a:r>
            <a:br>
              <a:rPr lang="fi-FI" sz="2800" dirty="0" smtClean="0">
                <a:solidFill>
                  <a:srgbClr val="FF0000"/>
                </a:solidFill>
              </a:rPr>
            </a:br>
            <a:r>
              <a:rPr lang="fi-FI" sz="2800" dirty="0" smtClean="0">
                <a:solidFill>
                  <a:srgbClr val="FF0000"/>
                </a:solidFill>
              </a:rPr>
              <a:t>”Ajankohtaiset uutiset yrittämisestä ja rajayhteistyöstä</a:t>
            </a:r>
            <a:r>
              <a:rPr lang="fi-FI" sz="2400" dirty="0" smtClean="0">
                <a:solidFill>
                  <a:srgbClr val="FF0000"/>
                </a:solidFill>
              </a:rPr>
              <a:t>”.</a:t>
            </a:r>
            <a:br>
              <a:rPr lang="fi-FI" sz="2400" dirty="0" smtClean="0">
                <a:solidFill>
                  <a:srgbClr val="FF0000"/>
                </a:solidFill>
              </a:rPr>
            </a:br>
            <a:r>
              <a:rPr lang="fi-FI" sz="2400" dirty="0" smtClean="0">
                <a:solidFill>
                  <a:srgbClr val="FFFF00"/>
                </a:solidFill>
              </a:rPr>
              <a:t>Kartoituksiasi pk-yritysten </a:t>
            </a:r>
            <a:r>
              <a:rPr lang="fi-FI" sz="2400" dirty="0" err="1" smtClean="0">
                <a:solidFill>
                  <a:srgbClr val="FFFF00"/>
                </a:solidFill>
              </a:rPr>
              <a:t>kv-</a:t>
            </a:r>
            <a:r>
              <a:rPr lang="fi-FI" sz="2400" dirty="0" smtClean="0">
                <a:solidFill>
                  <a:srgbClr val="FFFF00"/>
                </a:solidFill>
              </a:rPr>
              <a:t> kynnyskysymyksistä, mahdollisuuksista/hankaluuksista </a:t>
            </a:r>
            <a:r>
              <a:rPr lang="fi-FI" sz="2400" dirty="0" smtClean="0">
                <a:solidFill>
                  <a:schemeClr val="bg1"/>
                </a:solidFill>
              </a:rPr>
              <a:t/>
            </a:r>
            <a:br>
              <a:rPr lang="fi-FI" sz="2400" dirty="0" smtClean="0">
                <a:solidFill>
                  <a:schemeClr val="bg1"/>
                </a:solidFill>
              </a:rPr>
            </a:br>
            <a:r>
              <a:rPr lang="fi-FI" sz="2400" dirty="0" smtClean="0">
                <a:solidFill>
                  <a:schemeClr val="bg1"/>
                </a:solidFill>
              </a:rPr>
              <a:t/>
            </a:r>
            <a:br>
              <a:rPr lang="fi-FI" sz="2400" dirty="0" smtClean="0">
                <a:solidFill>
                  <a:schemeClr val="bg1"/>
                </a:solidFill>
              </a:rPr>
            </a:br>
            <a:r>
              <a:rPr lang="fi-FI" sz="2400" dirty="0" smtClean="0">
                <a:solidFill>
                  <a:schemeClr val="bg1"/>
                </a:solidFill>
              </a:rPr>
              <a:t/>
            </a:r>
            <a:br>
              <a:rPr lang="fi-FI" sz="2400" dirty="0" smtClean="0">
                <a:solidFill>
                  <a:schemeClr val="bg1"/>
                </a:solidFill>
              </a:rPr>
            </a:br>
            <a:r>
              <a:rPr lang="fi-FI" sz="3200" dirty="0" smtClean="0">
                <a:solidFill>
                  <a:srgbClr val="FF0000"/>
                </a:solidFill>
              </a:rPr>
              <a:t>” </a:t>
            </a:r>
            <a:br>
              <a:rPr lang="fi-FI" sz="3200" dirty="0" smtClean="0">
                <a:solidFill>
                  <a:srgbClr val="FF0000"/>
                </a:solidFill>
              </a:rPr>
            </a:br>
            <a:r>
              <a:rPr lang="fi-FI" sz="3200" dirty="0" smtClean="0">
                <a:solidFill>
                  <a:srgbClr val="FF0000"/>
                </a:solidFill>
              </a:rPr>
              <a:t> </a:t>
            </a:r>
            <a:r>
              <a:rPr lang="fi-FI" sz="3200" dirty="0" smtClean="0"/>
              <a:t/>
            </a:r>
            <a:br>
              <a:rPr lang="fi-FI" sz="3200" dirty="0" smtClean="0"/>
            </a:br>
            <a:r>
              <a:rPr lang="fi-FI" sz="3200" dirty="0" smtClean="0">
                <a:solidFill>
                  <a:srgbClr val="FF0000"/>
                </a:solidFill>
              </a:rPr>
              <a:t/>
            </a:r>
            <a:br>
              <a:rPr lang="fi-FI" sz="3200" dirty="0" smtClean="0">
                <a:solidFill>
                  <a:srgbClr val="FF0000"/>
                </a:solidFill>
              </a:rPr>
            </a:br>
            <a:endParaRPr lang="fi-FI" sz="3200" dirty="0" smtClean="0">
              <a:solidFill>
                <a:srgbClr val="FF0000"/>
              </a:solidFill>
            </a:endParaRPr>
          </a:p>
        </p:txBody>
      </p:sp>
      <p:sp>
        <p:nvSpPr>
          <p:cNvPr id="3" name="Alaotsikko 2"/>
          <p:cNvSpPr>
            <a:spLocks noGrp="1"/>
          </p:cNvSpPr>
          <p:nvPr>
            <p:ph type="subTitle" idx="1"/>
          </p:nvPr>
        </p:nvSpPr>
        <p:spPr>
          <a:xfrm>
            <a:off x="414338" y="4005263"/>
            <a:ext cx="8243887" cy="1727200"/>
          </a:xfrm>
        </p:spPr>
        <p:txBody>
          <a:bodyPr/>
          <a:lstStyle/>
          <a:p>
            <a:pPr eaLnBrk="1" fontAlgn="auto" hangingPunct="1">
              <a:spcAft>
                <a:spcPts val="0"/>
              </a:spcAft>
              <a:defRPr/>
            </a:pPr>
            <a:r>
              <a:rPr lang="fi-FI" sz="2400" i="1" dirty="0" smtClean="0"/>
              <a:t>Aktivoi ajatuksia – kasvata katetta</a:t>
            </a:r>
            <a:r>
              <a:rPr lang="fi-FI" sz="2400" dirty="0" smtClean="0"/>
              <a:t>! Tornio 18.1.2016 </a:t>
            </a:r>
          </a:p>
          <a:p>
            <a:pPr eaLnBrk="1" fontAlgn="auto" hangingPunct="1">
              <a:spcAft>
                <a:spcPts val="0"/>
              </a:spcAft>
              <a:buFont typeface="Arial" pitchFamily="34" charset="0"/>
              <a:buNone/>
              <a:defRPr/>
            </a:pPr>
            <a:r>
              <a:rPr lang="fi-FI" sz="2400" dirty="0" smtClean="0"/>
              <a:t>Päivi Koivupalo, Pohjoiskalotin rajaneuvonta </a:t>
            </a:r>
          </a:p>
          <a:p>
            <a:pPr eaLnBrk="1" fontAlgn="auto" hangingPunct="1">
              <a:spcAft>
                <a:spcPts val="0"/>
              </a:spcAft>
              <a:buFont typeface="Arial" pitchFamily="34" charset="0"/>
              <a:buNone/>
              <a:defRPr/>
            </a:pPr>
            <a:r>
              <a:rPr lang="fi-FI" sz="2400" dirty="0" smtClean="0"/>
              <a:t>Martti Kankaanranta, Lapin Yrittäjät</a:t>
            </a:r>
          </a:p>
          <a:p>
            <a:pPr eaLnBrk="1" fontAlgn="auto" hangingPunct="1">
              <a:spcAft>
                <a:spcPts val="0"/>
              </a:spcAft>
              <a:buFont typeface="Arial" pitchFamily="34" charset="0"/>
              <a:buNone/>
              <a:defRPr/>
            </a:pPr>
            <a:endParaRPr lang="fi-FI" dirty="0"/>
          </a:p>
        </p:txBody>
      </p:sp>
      <p:sp>
        <p:nvSpPr>
          <p:cNvPr id="4" name="Dian numeron paikkamerkki 3"/>
          <p:cNvSpPr>
            <a:spLocks noGrp="1"/>
          </p:cNvSpPr>
          <p:nvPr>
            <p:ph type="sldNum" sz="quarter" idx="12"/>
          </p:nvPr>
        </p:nvSpPr>
        <p:spPr>
          <a:xfrm>
            <a:off x="414338" y="6237312"/>
            <a:ext cx="4013646" cy="504801"/>
          </a:xfrm>
        </p:spPr>
        <p:txBody>
          <a:bodyPr/>
          <a:lstStyle/>
          <a:p>
            <a:pPr>
              <a:defRPr/>
            </a:pPr>
            <a:r>
              <a:rPr lang="fi-FI" sz="1800" b="1" dirty="0" smtClean="0"/>
              <a:t>  </a:t>
            </a:r>
            <a:endParaRPr lang="fi-FI" sz="1800" b="1" dirty="0"/>
          </a:p>
        </p:txBody>
      </p:sp>
      <p:pic>
        <p:nvPicPr>
          <p:cNvPr id="1026" name="Picture 2"/>
          <p:cNvPicPr>
            <a:picLocks noChangeAspect="1" noChangeArrowheads="1"/>
          </p:cNvPicPr>
          <p:nvPr/>
        </p:nvPicPr>
        <p:blipFill>
          <a:blip r:embed="rId3" cstate="print"/>
          <a:srcRect/>
          <a:stretch>
            <a:fillRect/>
          </a:stretch>
        </p:blipFill>
        <p:spPr bwMode="auto">
          <a:xfrm>
            <a:off x="179512" y="5737843"/>
            <a:ext cx="2592288" cy="95287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endParaRPr lang="fi-FI" sz="2400" dirty="0" smtClean="0"/>
          </a:p>
          <a:p>
            <a:endParaRPr lang="fi-FI" sz="2400" dirty="0"/>
          </a:p>
          <a:p>
            <a:pPr marL="0" indent="0" algn="ctr">
              <a:buNone/>
            </a:pPr>
            <a:r>
              <a:rPr lang="fi-FI" sz="3200" b="1" dirty="0" smtClean="0"/>
              <a:t/>
            </a:r>
            <a:br>
              <a:rPr lang="fi-FI" sz="3200" b="1" dirty="0" smtClean="0"/>
            </a:br>
            <a:r>
              <a:rPr lang="fi-FI" sz="3200" b="1" dirty="0" smtClean="0"/>
              <a:t/>
            </a:r>
            <a:br>
              <a:rPr lang="fi-FI" sz="3200" b="1" dirty="0" smtClean="0"/>
            </a:br>
            <a:endParaRPr lang="sv-SE" sz="3200" b="1" dirty="0"/>
          </a:p>
        </p:txBody>
      </p:sp>
      <p:sp>
        <p:nvSpPr>
          <p:cNvPr id="4" name="Platshållare för bildnummer 3"/>
          <p:cNvSpPr>
            <a:spLocks noGrp="1"/>
          </p:cNvSpPr>
          <p:nvPr>
            <p:ph type="sldNum" sz="quarter" idx="12"/>
          </p:nvPr>
        </p:nvSpPr>
        <p:spPr/>
        <p:txBody>
          <a:bodyPr/>
          <a:lstStyle/>
          <a:p>
            <a:pPr>
              <a:defRPr/>
            </a:pPr>
            <a:fld id="{BAC070E2-A65E-48E2-8F5F-88B83AF87718}" type="slidenum">
              <a:rPr lang="fi-FI" smtClean="0"/>
              <a:pPr>
                <a:defRPr/>
              </a:pPr>
              <a:t>10</a:t>
            </a:fld>
            <a:endParaRPr lang="fi-FI"/>
          </a:p>
        </p:txBody>
      </p:sp>
      <p:pic>
        <p:nvPicPr>
          <p:cNvPr id="5" name="Picture 2" descr="http://www.granshinder.se/media/105436/nordiska_flagg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909660"/>
            <a:ext cx="8431490" cy="1384251"/>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834" y="2700301"/>
            <a:ext cx="6372894" cy="2340047"/>
          </a:xfrm>
          <a:prstGeom prst="rect">
            <a:avLst/>
          </a:prstGeom>
        </p:spPr>
      </p:pic>
    </p:spTree>
    <p:extLst>
      <p:ext uri="{BB962C8B-B14F-4D97-AF65-F5344CB8AC3E}">
        <p14:creationId xmlns:p14="http://schemas.microsoft.com/office/powerpoint/2010/main" val="2517343474"/>
      </p:ext>
    </p:extLst>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da-DK" dirty="0" smtClean="0"/>
              <a:t>Ajattele,</a:t>
            </a:r>
            <a:br>
              <a:rPr lang="da-DK" dirty="0" smtClean="0"/>
            </a:br>
            <a:r>
              <a:rPr lang="da-DK" sz="1600" dirty="0"/>
              <a:t>j</a:t>
            </a:r>
            <a:r>
              <a:rPr lang="da-DK" sz="1600" dirty="0" smtClean="0"/>
              <a:t>os Pohjoismaat olisivat yksi maa kuten esim. Isobritania tai USA</a:t>
            </a:r>
            <a:endParaRPr lang="fi-FI" dirty="0"/>
          </a:p>
        </p:txBody>
      </p:sp>
      <p:sp>
        <p:nvSpPr>
          <p:cNvPr id="4" name="Dian numeron paikkamerkki 3"/>
          <p:cNvSpPr>
            <a:spLocks noGrp="1"/>
          </p:cNvSpPr>
          <p:nvPr>
            <p:ph type="sldNum" sz="quarter" idx="12"/>
          </p:nvPr>
        </p:nvSpPr>
        <p:spPr/>
        <p:txBody>
          <a:bodyPr/>
          <a:lstStyle/>
          <a:p>
            <a:pPr>
              <a:defRPr/>
            </a:pPr>
            <a:fld id="{BAC070E2-A65E-48E2-8F5F-88B83AF87718}" type="slidenum">
              <a:rPr lang="fi-FI" smtClean="0"/>
              <a:pPr>
                <a:defRPr/>
              </a:pPr>
              <a:t>11</a:t>
            </a:fld>
            <a:endParaRPr lang="fi-FI"/>
          </a:p>
        </p:txBody>
      </p:sp>
      <p:pic>
        <p:nvPicPr>
          <p:cNvPr id="5" name="Picture 2"/>
          <p:cNvPicPr>
            <a:picLocks noGrp="1" noChangeAspect="1" noChangeArrowheads="1"/>
          </p:cNvPicPr>
          <p:nvPr>
            <p:ph idx="1"/>
          </p:nvPr>
        </p:nvPicPr>
        <p:blipFill>
          <a:blip r:embed="rId2" cstate="print"/>
          <a:srcRect/>
          <a:stretch>
            <a:fillRect/>
          </a:stretch>
        </p:blipFill>
        <p:spPr bwMode="auto">
          <a:xfrm>
            <a:off x="1475657" y="5976062"/>
            <a:ext cx="1944216" cy="714655"/>
          </a:xfrm>
          <a:prstGeom prst="rect">
            <a:avLst/>
          </a:prstGeom>
          <a:noFill/>
          <a:ln w="9525">
            <a:noFill/>
            <a:miter lim="800000"/>
            <a:headEnd/>
            <a:tailEnd/>
          </a:ln>
        </p:spPr>
      </p:pic>
      <p:grpSp>
        <p:nvGrpSpPr>
          <p:cNvPr id="6" name="Grupper 15"/>
          <p:cNvGrpSpPr/>
          <p:nvPr/>
        </p:nvGrpSpPr>
        <p:grpSpPr>
          <a:xfrm>
            <a:off x="417104" y="2440982"/>
            <a:ext cx="1891122" cy="2686360"/>
            <a:chOff x="395536" y="2367384"/>
            <a:chExt cx="1891122" cy="2686360"/>
          </a:xfrm>
        </p:grpSpPr>
        <p:sp>
          <p:nvSpPr>
            <p:cNvPr id="7" name="Pladsholder til indhold 2"/>
            <p:cNvSpPr txBox="1">
              <a:spLocks/>
            </p:cNvSpPr>
            <p:nvPr/>
          </p:nvSpPr>
          <p:spPr bwMode="auto">
            <a:xfrm>
              <a:off x="395536" y="3987564"/>
              <a:ext cx="1891122" cy="106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92000"/>
                </a:spcBef>
                <a:spcAft>
                  <a:spcPct val="0"/>
                </a:spcAft>
                <a:defRPr sz="2000">
                  <a:solidFill>
                    <a:schemeClr val="tx1"/>
                  </a:solidFill>
                  <a:latin typeface="+mn-lt"/>
                  <a:ea typeface="+mn-ea"/>
                  <a:cs typeface="+mn-cs"/>
                </a:defRPr>
              </a:lvl1pPr>
              <a:lvl2pPr marL="279400" indent="-277813" algn="l" rtl="0" fontAlgn="base">
                <a:spcBef>
                  <a:spcPct val="92000"/>
                </a:spcBef>
                <a:spcAft>
                  <a:spcPct val="0"/>
                </a:spcAft>
                <a:buChar char="•"/>
                <a:defRPr sz="2000">
                  <a:solidFill>
                    <a:schemeClr val="tx1"/>
                  </a:solidFill>
                  <a:latin typeface="+mn-lt"/>
                </a:defRPr>
              </a:lvl2pPr>
              <a:lvl3pPr marL="566738" indent="-285750" algn="l" rtl="0" fontAlgn="base">
                <a:spcBef>
                  <a:spcPct val="20000"/>
                </a:spcBef>
                <a:spcAft>
                  <a:spcPct val="0"/>
                </a:spcAft>
                <a:buChar char="•"/>
                <a:defRPr>
                  <a:solidFill>
                    <a:schemeClr val="tx1"/>
                  </a:solidFill>
                  <a:latin typeface="+mn-lt"/>
                </a:defRPr>
              </a:lvl3pPr>
              <a:lvl4pPr marL="855663" indent="-287338" algn="l" rtl="0" fontAlgn="base">
                <a:spcBef>
                  <a:spcPct val="20000"/>
                </a:spcBef>
                <a:spcAft>
                  <a:spcPct val="0"/>
                </a:spcAft>
                <a:buChar char="•"/>
                <a:defRPr sz="1600">
                  <a:solidFill>
                    <a:schemeClr val="tx1"/>
                  </a:solidFill>
                  <a:latin typeface="+mn-lt"/>
                </a:defRPr>
              </a:lvl4pPr>
              <a:lvl5pPr marL="1143000" indent="-285750" algn="l" rtl="0" fontAlgn="base">
                <a:spcBef>
                  <a:spcPct val="20000"/>
                </a:spcBef>
                <a:spcAft>
                  <a:spcPct val="0"/>
                </a:spcAft>
                <a:buChar char="•"/>
                <a:defRPr sz="1400">
                  <a:solidFill>
                    <a:schemeClr val="tx1"/>
                  </a:solidFill>
                  <a:latin typeface="+mn-lt"/>
                </a:defRPr>
              </a:lvl5pPr>
              <a:lvl6pPr marL="1600200" indent="-285750" algn="l" rtl="0" fontAlgn="base">
                <a:spcBef>
                  <a:spcPct val="20000"/>
                </a:spcBef>
                <a:spcAft>
                  <a:spcPct val="0"/>
                </a:spcAft>
                <a:buChar char="•"/>
                <a:defRPr sz="1400">
                  <a:solidFill>
                    <a:schemeClr val="tx1"/>
                  </a:solidFill>
                  <a:latin typeface="+mn-lt"/>
                </a:defRPr>
              </a:lvl6pPr>
              <a:lvl7pPr marL="2057400" indent="-285750" algn="l" rtl="0" fontAlgn="base">
                <a:spcBef>
                  <a:spcPct val="20000"/>
                </a:spcBef>
                <a:spcAft>
                  <a:spcPct val="0"/>
                </a:spcAft>
                <a:buChar char="•"/>
                <a:defRPr sz="1400">
                  <a:solidFill>
                    <a:schemeClr val="tx1"/>
                  </a:solidFill>
                  <a:latin typeface="+mn-lt"/>
                </a:defRPr>
              </a:lvl7pPr>
              <a:lvl8pPr marL="2514600" indent="-285750" algn="l" rtl="0" fontAlgn="base">
                <a:spcBef>
                  <a:spcPct val="20000"/>
                </a:spcBef>
                <a:spcAft>
                  <a:spcPct val="0"/>
                </a:spcAft>
                <a:buChar char="•"/>
                <a:defRPr sz="1400">
                  <a:solidFill>
                    <a:schemeClr val="tx1"/>
                  </a:solidFill>
                  <a:latin typeface="+mn-lt"/>
                </a:defRPr>
              </a:lvl8pPr>
              <a:lvl9pPr marL="2971800" indent="-285750" algn="l" rtl="0" fontAlgn="base">
                <a:spcBef>
                  <a:spcPct val="20000"/>
                </a:spcBef>
                <a:spcAft>
                  <a:spcPct val="0"/>
                </a:spcAft>
                <a:buChar char="•"/>
                <a:defRPr sz="1400">
                  <a:solidFill>
                    <a:schemeClr val="tx1"/>
                  </a:solidFill>
                  <a:latin typeface="+mn-lt"/>
                </a:defRPr>
              </a:lvl9pPr>
            </a:lstStyle>
            <a:p>
              <a:pPr algn="ctr">
                <a:lnSpc>
                  <a:spcPct val="120000"/>
                </a:lnSpc>
              </a:pPr>
              <a:r>
                <a:rPr lang="da-DK" sz="1500" b="1" dirty="0" smtClean="0"/>
                <a:t>26 miljoonaa </a:t>
              </a:r>
              <a:r>
                <a:rPr lang="da-DK" sz="1500" dirty="0" smtClean="0"/>
                <a:t>asukasta</a:t>
              </a:r>
              <a:endParaRPr lang="da-DK" sz="1500" dirty="0"/>
            </a:p>
          </p:txBody>
        </p:sp>
        <p:pic>
          <p:nvPicPr>
            <p:cNvPr id="8" name="Billede 6" descr="indbyggere.w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572" y="2367384"/>
              <a:ext cx="1401068" cy="1401068"/>
            </a:xfrm>
            <a:prstGeom prst="rect">
              <a:avLst/>
            </a:prstGeom>
          </p:spPr>
        </p:pic>
      </p:grpSp>
      <p:grpSp>
        <p:nvGrpSpPr>
          <p:cNvPr id="9" name="Grupper 16"/>
          <p:cNvGrpSpPr/>
          <p:nvPr/>
        </p:nvGrpSpPr>
        <p:grpSpPr>
          <a:xfrm>
            <a:off x="2594651" y="2440982"/>
            <a:ext cx="1891122" cy="2637734"/>
            <a:chOff x="2565865" y="2367384"/>
            <a:chExt cx="1891122" cy="2637734"/>
          </a:xfrm>
        </p:grpSpPr>
        <p:sp>
          <p:nvSpPr>
            <p:cNvPr id="10" name="Pladsholder til indhold 2"/>
            <p:cNvSpPr txBox="1">
              <a:spLocks/>
            </p:cNvSpPr>
            <p:nvPr/>
          </p:nvSpPr>
          <p:spPr bwMode="auto">
            <a:xfrm>
              <a:off x="2565865" y="3938938"/>
              <a:ext cx="1891122" cy="106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92000"/>
                </a:spcBef>
                <a:spcAft>
                  <a:spcPct val="0"/>
                </a:spcAft>
                <a:defRPr sz="2000">
                  <a:solidFill>
                    <a:schemeClr val="tx1"/>
                  </a:solidFill>
                  <a:latin typeface="+mn-lt"/>
                  <a:ea typeface="+mn-ea"/>
                  <a:cs typeface="+mn-cs"/>
                </a:defRPr>
              </a:lvl1pPr>
              <a:lvl2pPr marL="279400" indent="-277813" algn="l" rtl="0" fontAlgn="base">
                <a:spcBef>
                  <a:spcPct val="92000"/>
                </a:spcBef>
                <a:spcAft>
                  <a:spcPct val="0"/>
                </a:spcAft>
                <a:buChar char="•"/>
                <a:defRPr sz="2000">
                  <a:solidFill>
                    <a:schemeClr val="tx1"/>
                  </a:solidFill>
                  <a:latin typeface="+mn-lt"/>
                </a:defRPr>
              </a:lvl2pPr>
              <a:lvl3pPr marL="566738" indent="-285750" algn="l" rtl="0" fontAlgn="base">
                <a:spcBef>
                  <a:spcPct val="20000"/>
                </a:spcBef>
                <a:spcAft>
                  <a:spcPct val="0"/>
                </a:spcAft>
                <a:buChar char="•"/>
                <a:defRPr>
                  <a:solidFill>
                    <a:schemeClr val="tx1"/>
                  </a:solidFill>
                  <a:latin typeface="+mn-lt"/>
                </a:defRPr>
              </a:lvl3pPr>
              <a:lvl4pPr marL="855663" indent="-287338" algn="l" rtl="0" fontAlgn="base">
                <a:spcBef>
                  <a:spcPct val="20000"/>
                </a:spcBef>
                <a:spcAft>
                  <a:spcPct val="0"/>
                </a:spcAft>
                <a:buChar char="•"/>
                <a:defRPr sz="1600">
                  <a:solidFill>
                    <a:schemeClr val="tx1"/>
                  </a:solidFill>
                  <a:latin typeface="+mn-lt"/>
                </a:defRPr>
              </a:lvl4pPr>
              <a:lvl5pPr marL="1143000" indent="-285750" algn="l" rtl="0" fontAlgn="base">
                <a:spcBef>
                  <a:spcPct val="20000"/>
                </a:spcBef>
                <a:spcAft>
                  <a:spcPct val="0"/>
                </a:spcAft>
                <a:buChar char="•"/>
                <a:defRPr sz="1400">
                  <a:solidFill>
                    <a:schemeClr val="tx1"/>
                  </a:solidFill>
                  <a:latin typeface="+mn-lt"/>
                </a:defRPr>
              </a:lvl5pPr>
              <a:lvl6pPr marL="1600200" indent="-285750" algn="l" rtl="0" fontAlgn="base">
                <a:spcBef>
                  <a:spcPct val="20000"/>
                </a:spcBef>
                <a:spcAft>
                  <a:spcPct val="0"/>
                </a:spcAft>
                <a:buChar char="•"/>
                <a:defRPr sz="1400">
                  <a:solidFill>
                    <a:schemeClr val="tx1"/>
                  </a:solidFill>
                  <a:latin typeface="+mn-lt"/>
                </a:defRPr>
              </a:lvl6pPr>
              <a:lvl7pPr marL="2057400" indent="-285750" algn="l" rtl="0" fontAlgn="base">
                <a:spcBef>
                  <a:spcPct val="20000"/>
                </a:spcBef>
                <a:spcAft>
                  <a:spcPct val="0"/>
                </a:spcAft>
                <a:buChar char="•"/>
                <a:defRPr sz="1400">
                  <a:solidFill>
                    <a:schemeClr val="tx1"/>
                  </a:solidFill>
                  <a:latin typeface="+mn-lt"/>
                </a:defRPr>
              </a:lvl7pPr>
              <a:lvl8pPr marL="2514600" indent="-285750" algn="l" rtl="0" fontAlgn="base">
                <a:spcBef>
                  <a:spcPct val="20000"/>
                </a:spcBef>
                <a:spcAft>
                  <a:spcPct val="0"/>
                </a:spcAft>
                <a:buChar char="•"/>
                <a:defRPr sz="1400">
                  <a:solidFill>
                    <a:schemeClr val="tx1"/>
                  </a:solidFill>
                  <a:latin typeface="+mn-lt"/>
                </a:defRPr>
              </a:lvl8pPr>
              <a:lvl9pPr marL="2971800" indent="-285750" algn="l" rtl="0" fontAlgn="base">
                <a:spcBef>
                  <a:spcPct val="20000"/>
                </a:spcBef>
                <a:spcAft>
                  <a:spcPct val="0"/>
                </a:spcAft>
                <a:buChar char="•"/>
                <a:defRPr sz="1400">
                  <a:solidFill>
                    <a:schemeClr val="tx1"/>
                  </a:solidFill>
                  <a:latin typeface="+mn-lt"/>
                </a:defRPr>
              </a:lvl9pPr>
            </a:lstStyle>
            <a:p>
              <a:pPr algn="ctr">
                <a:lnSpc>
                  <a:spcPct val="120000"/>
                </a:lnSpc>
              </a:pPr>
              <a:r>
                <a:rPr lang="da-DK" sz="1500" b="1" dirty="0" smtClean="0"/>
                <a:t>2,3 miljoonaa </a:t>
              </a:r>
              <a:r>
                <a:rPr lang="da-DK" sz="1500" dirty="0" smtClean="0"/>
                <a:t>yritystä</a:t>
              </a:r>
              <a:endParaRPr lang="da-DK" sz="1500" dirty="0"/>
            </a:p>
          </p:txBody>
        </p:sp>
        <p:pic>
          <p:nvPicPr>
            <p:cNvPr id="11" name="Billed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0892" y="2367384"/>
              <a:ext cx="1401068" cy="1401068"/>
            </a:xfrm>
            <a:prstGeom prst="rect">
              <a:avLst/>
            </a:prstGeom>
          </p:spPr>
        </p:pic>
      </p:grpSp>
      <p:grpSp>
        <p:nvGrpSpPr>
          <p:cNvPr id="12" name="Grupper 17"/>
          <p:cNvGrpSpPr/>
          <p:nvPr/>
        </p:nvGrpSpPr>
        <p:grpSpPr>
          <a:xfrm>
            <a:off x="4752020" y="2392356"/>
            <a:ext cx="1891122" cy="2686360"/>
            <a:chOff x="4680012" y="2367384"/>
            <a:chExt cx="1891122" cy="2686360"/>
          </a:xfrm>
        </p:grpSpPr>
        <p:sp>
          <p:nvSpPr>
            <p:cNvPr id="13" name="Pladsholder til indhold 2"/>
            <p:cNvSpPr txBox="1">
              <a:spLocks/>
            </p:cNvSpPr>
            <p:nvPr/>
          </p:nvSpPr>
          <p:spPr bwMode="auto">
            <a:xfrm>
              <a:off x="4680012" y="3987564"/>
              <a:ext cx="1891122" cy="106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92000"/>
                </a:spcBef>
                <a:spcAft>
                  <a:spcPct val="0"/>
                </a:spcAft>
                <a:defRPr sz="2000">
                  <a:solidFill>
                    <a:schemeClr val="tx1"/>
                  </a:solidFill>
                  <a:latin typeface="+mn-lt"/>
                  <a:ea typeface="+mn-ea"/>
                  <a:cs typeface="+mn-cs"/>
                </a:defRPr>
              </a:lvl1pPr>
              <a:lvl2pPr marL="279400" indent="-277813" algn="l" rtl="0" fontAlgn="base">
                <a:spcBef>
                  <a:spcPct val="92000"/>
                </a:spcBef>
                <a:spcAft>
                  <a:spcPct val="0"/>
                </a:spcAft>
                <a:buChar char="•"/>
                <a:defRPr sz="2000">
                  <a:solidFill>
                    <a:schemeClr val="tx1"/>
                  </a:solidFill>
                  <a:latin typeface="+mn-lt"/>
                </a:defRPr>
              </a:lvl2pPr>
              <a:lvl3pPr marL="566738" indent="-285750" algn="l" rtl="0" fontAlgn="base">
                <a:spcBef>
                  <a:spcPct val="20000"/>
                </a:spcBef>
                <a:spcAft>
                  <a:spcPct val="0"/>
                </a:spcAft>
                <a:buChar char="•"/>
                <a:defRPr>
                  <a:solidFill>
                    <a:schemeClr val="tx1"/>
                  </a:solidFill>
                  <a:latin typeface="+mn-lt"/>
                </a:defRPr>
              </a:lvl3pPr>
              <a:lvl4pPr marL="855663" indent="-287338" algn="l" rtl="0" fontAlgn="base">
                <a:spcBef>
                  <a:spcPct val="20000"/>
                </a:spcBef>
                <a:spcAft>
                  <a:spcPct val="0"/>
                </a:spcAft>
                <a:buChar char="•"/>
                <a:defRPr sz="1600">
                  <a:solidFill>
                    <a:schemeClr val="tx1"/>
                  </a:solidFill>
                  <a:latin typeface="+mn-lt"/>
                </a:defRPr>
              </a:lvl4pPr>
              <a:lvl5pPr marL="1143000" indent="-285750" algn="l" rtl="0" fontAlgn="base">
                <a:spcBef>
                  <a:spcPct val="20000"/>
                </a:spcBef>
                <a:spcAft>
                  <a:spcPct val="0"/>
                </a:spcAft>
                <a:buChar char="•"/>
                <a:defRPr sz="1400">
                  <a:solidFill>
                    <a:schemeClr val="tx1"/>
                  </a:solidFill>
                  <a:latin typeface="+mn-lt"/>
                </a:defRPr>
              </a:lvl5pPr>
              <a:lvl6pPr marL="1600200" indent="-285750" algn="l" rtl="0" fontAlgn="base">
                <a:spcBef>
                  <a:spcPct val="20000"/>
                </a:spcBef>
                <a:spcAft>
                  <a:spcPct val="0"/>
                </a:spcAft>
                <a:buChar char="•"/>
                <a:defRPr sz="1400">
                  <a:solidFill>
                    <a:schemeClr val="tx1"/>
                  </a:solidFill>
                  <a:latin typeface="+mn-lt"/>
                </a:defRPr>
              </a:lvl6pPr>
              <a:lvl7pPr marL="2057400" indent="-285750" algn="l" rtl="0" fontAlgn="base">
                <a:spcBef>
                  <a:spcPct val="20000"/>
                </a:spcBef>
                <a:spcAft>
                  <a:spcPct val="0"/>
                </a:spcAft>
                <a:buChar char="•"/>
                <a:defRPr sz="1400">
                  <a:solidFill>
                    <a:schemeClr val="tx1"/>
                  </a:solidFill>
                  <a:latin typeface="+mn-lt"/>
                </a:defRPr>
              </a:lvl7pPr>
              <a:lvl8pPr marL="2514600" indent="-285750" algn="l" rtl="0" fontAlgn="base">
                <a:spcBef>
                  <a:spcPct val="20000"/>
                </a:spcBef>
                <a:spcAft>
                  <a:spcPct val="0"/>
                </a:spcAft>
                <a:buChar char="•"/>
                <a:defRPr sz="1400">
                  <a:solidFill>
                    <a:schemeClr val="tx1"/>
                  </a:solidFill>
                  <a:latin typeface="+mn-lt"/>
                </a:defRPr>
              </a:lvl8pPr>
              <a:lvl9pPr marL="2971800" indent="-285750" algn="l" rtl="0" fontAlgn="base">
                <a:spcBef>
                  <a:spcPct val="20000"/>
                </a:spcBef>
                <a:spcAft>
                  <a:spcPct val="0"/>
                </a:spcAft>
                <a:buChar char="•"/>
                <a:defRPr sz="1400">
                  <a:solidFill>
                    <a:schemeClr val="tx1"/>
                  </a:solidFill>
                  <a:latin typeface="+mn-lt"/>
                </a:defRPr>
              </a:lvl9pPr>
            </a:lstStyle>
            <a:p>
              <a:pPr algn="ctr">
                <a:lnSpc>
                  <a:spcPct val="120000"/>
                </a:lnSpc>
              </a:pPr>
              <a:r>
                <a:rPr lang="da-DK" sz="1500" b="1" dirty="0" smtClean="0"/>
                <a:t>12,5 miljoonaa työntekijää</a:t>
              </a:r>
              <a:endParaRPr lang="da-DK" sz="1500" dirty="0"/>
            </a:p>
          </p:txBody>
        </p:sp>
        <p:pic>
          <p:nvPicPr>
            <p:cNvPr id="14" name="Billed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5128" y="2367384"/>
              <a:ext cx="1401068" cy="1401068"/>
            </a:xfrm>
            <a:prstGeom prst="rect">
              <a:avLst/>
            </a:prstGeom>
          </p:spPr>
        </p:pic>
      </p:grpSp>
      <p:grpSp>
        <p:nvGrpSpPr>
          <p:cNvPr id="15" name="Grupper 18"/>
          <p:cNvGrpSpPr/>
          <p:nvPr/>
        </p:nvGrpSpPr>
        <p:grpSpPr>
          <a:xfrm>
            <a:off x="6643142" y="2498870"/>
            <a:ext cx="2141326" cy="2686360"/>
            <a:chOff x="6643142" y="2367384"/>
            <a:chExt cx="2141326" cy="2686360"/>
          </a:xfrm>
        </p:grpSpPr>
        <p:sp>
          <p:nvSpPr>
            <p:cNvPr id="16" name="Pladsholder til indhold 2"/>
            <p:cNvSpPr txBox="1">
              <a:spLocks/>
            </p:cNvSpPr>
            <p:nvPr/>
          </p:nvSpPr>
          <p:spPr bwMode="auto">
            <a:xfrm>
              <a:off x="6643142" y="3987564"/>
              <a:ext cx="2141326" cy="106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92000"/>
                </a:spcBef>
                <a:spcAft>
                  <a:spcPct val="0"/>
                </a:spcAft>
                <a:defRPr sz="2000">
                  <a:solidFill>
                    <a:schemeClr val="tx1"/>
                  </a:solidFill>
                  <a:latin typeface="+mn-lt"/>
                  <a:ea typeface="+mn-ea"/>
                  <a:cs typeface="+mn-cs"/>
                </a:defRPr>
              </a:lvl1pPr>
              <a:lvl2pPr marL="279400" indent="-277813" algn="l" rtl="0" fontAlgn="base">
                <a:spcBef>
                  <a:spcPct val="92000"/>
                </a:spcBef>
                <a:spcAft>
                  <a:spcPct val="0"/>
                </a:spcAft>
                <a:buChar char="•"/>
                <a:defRPr sz="2000">
                  <a:solidFill>
                    <a:schemeClr val="tx1"/>
                  </a:solidFill>
                  <a:latin typeface="+mn-lt"/>
                </a:defRPr>
              </a:lvl2pPr>
              <a:lvl3pPr marL="566738" indent="-285750" algn="l" rtl="0" fontAlgn="base">
                <a:spcBef>
                  <a:spcPct val="20000"/>
                </a:spcBef>
                <a:spcAft>
                  <a:spcPct val="0"/>
                </a:spcAft>
                <a:buChar char="•"/>
                <a:defRPr>
                  <a:solidFill>
                    <a:schemeClr val="tx1"/>
                  </a:solidFill>
                  <a:latin typeface="+mn-lt"/>
                </a:defRPr>
              </a:lvl3pPr>
              <a:lvl4pPr marL="855663" indent="-287338" algn="l" rtl="0" fontAlgn="base">
                <a:spcBef>
                  <a:spcPct val="20000"/>
                </a:spcBef>
                <a:spcAft>
                  <a:spcPct val="0"/>
                </a:spcAft>
                <a:buChar char="•"/>
                <a:defRPr sz="1600">
                  <a:solidFill>
                    <a:schemeClr val="tx1"/>
                  </a:solidFill>
                  <a:latin typeface="+mn-lt"/>
                </a:defRPr>
              </a:lvl4pPr>
              <a:lvl5pPr marL="1143000" indent="-285750" algn="l" rtl="0" fontAlgn="base">
                <a:spcBef>
                  <a:spcPct val="20000"/>
                </a:spcBef>
                <a:spcAft>
                  <a:spcPct val="0"/>
                </a:spcAft>
                <a:buChar char="•"/>
                <a:defRPr sz="1400">
                  <a:solidFill>
                    <a:schemeClr val="tx1"/>
                  </a:solidFill>
                  <a:latin typeface="+mn-lt"/>
                </a:defRPr>
              </a:lvl5pPr>
              <a:lvl6pPr marL="1600200" indent="-285750" algn="l" rtl="0" fontAlgn="base">
                <a:spcBef>
                  <a:spcPct val="20000"/>
                </a:spcBef>
                <a:spcAft>
                  <a:spcPct val="0"/>
                </a:spcAft>
                <a:buChar char="•"/>
                <a:defRPr sz="1400">
                  <a:solidFill>
                    <a:schemeClr val="tx1"/>
                  </a:solidFill>
                  <a:latin typeface="+mn-lt"/>
                </a:defRPr>
              </a:lvl6pPr>
              <a:lvl7pPr marL="2057400" indent="-285750" algn="l" rtl="0" fontAlgn="base">
                <a:spcBef>
                  <a:spcPct val="20000"/>
                </a:spcBef>
                <a:spcAft>
                  <a:spcPct val="0"/>
                </a:spcAft>
                <a:buChar char="•"/>
                <a:defRPr sz="1400">
                  <a:solidFill>
                    <a:schemeClr val="tx1"/>
                  </a:solidFill>
                  <a:latin typeface="+mn-lt"/>
                </a:defRPr>
              </a:lvl7pPr>
              <a:lvl8pPr marL="2514600" indent="-285750" algn="l" rtl="0" fontAlgn="base">
                <a:spcBef>
                  <a:spcPct val="20000"/>
                </a:spcBef>
                <a:spcAft>
                  <a:spcPct val="0"/>
                </a:spcAft>
                <a:buChar char="•"/>
                <a:defRPr sz="1400">
                  <a:solidFill>
                    <a:schemeClr val="tx1"/>
                  </a:solidFill>
                  <a:latin typeface="+mn-lt"/>
                </a:defRPr>
              </a:lvl8pPr>
              <a:lvl9pPr marL="2971800" indent="-285750" algn="l" rtl="0" fontAlgn="base">
                <a:spcBef>
                  <a:spcPct val="20000"/>
                </a:spcBef>
                <a:spcAft>
                  <a:spcPct val="0"/>
                </a:spcAft>
                <a:buChar char="•"/>
                <a:defRPr sz="1400">
                  <a:solidFill>
                    <a:schemeClr val="tx1"/>
                  </a:solidFill>
                  <a:latin typeface="+mn-lt"/>
                </a:defRPr>
              </a:lvl9pPr>
            </a:lstStyle>
            <a:p>
              <a:pPr algn="ctr">
                <a:lnSpc>
                  <a:spcPct val="120000"/>
                </a:lnSpc>
              </a:pPr>
              <a:r>
                <a:rPr lang="da-DK" sz="1500" b="1" dirty="0" smtClean="0"/>
                <a:t>8800 miljaardia </a:t>
              </a:r>
              <a:r>
                <a:rPr lang="da-DK" sz="1500" dirty="0" smtClean="0"/>
                <a:t/>
              </a:r>
              <a:br>
                <a:rPr lang="da-DK" sz="1500" dirty="0" smtClean="0"/>
              </a:br>
              <a:r>
                <a:rPr lang="da-DK" sz="1500" dirty="0" smtClean="0"/>
                <a:t>BKT</a:t>
              </a:r>
              <a:endParaRPr lang="da-DK" sz="1500" b="1" dirty="0"/>
            </a:p>
          </p:txBody>
        </p:sp>
        <p:pic>
          <p:nvPicPr>
            <p:cNvPr id="17" name="Billed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3360" y="2367384"/>
              <a:ext cx="1401068" cy="1401068"/>
            </a:xfrm>
            <a:prstGeom prst="rect">
              <a:avLst/>
            </a:prstGeom>
          </p:spPr>
        </p:pic>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14338" y="196971"/>
            <a:ext cx="8243887" cy="1223963"/>
          </a:xfrm>
        </p:spPr>
        <p:txBody>
          <a:bodyPr/>
          <a:lstStyle/>
          <a:p>
            <a:r>
              <a:rPr lang="fi-FI" dirty="0" smtClean="0"/>
              <a:t>Ajattele,</a:t>
            </a:r>
            <a:br>
              <a:rPr lang="fi-FI" dirty="0" smtClean="0"/>
            </a:br>
            <a:r>
              <a:rPr lang="da-DK" sz="1400" dirty="0" smtClean="0"/>
              <a:t>jos </a:t>
            </a:r>
            <a:r>
              <a:rPr lang="da-DK" sz="1400" dirty="0"/>
              <a:t>Pohjoismaat olisivat yksi maa kuten esim. Isobritania tai USA</a:t>
            </a:r>
            <a:endParaRPr lang="fi-FI" sz="1400" dirty="0"/>
          </a:p>
        </p:txBody>
      </p:sp>
      <p:sp>
        <p:nvSpPr>
          <p:cNvPr id="4" name="Dian numeron paikkamerkki 3"/>
          <p:cNvSpPr>
            <a:spLocks noGrp="1"/>
          </p:cNvSpPr>
          <p:nvPr>
            <p:ph type="sldNum" sz="quarter" idx="12"/>
          </p:nvPr>
        </p:nvSpPr>
        <p:spPr/>
        <p:txBody>
          <a:bodyPr/>
          <a:lstStyle/>
          <a:p>
            <a:pPr>
              <a:defRPr/>
            </a:pPr>
            <a:fld id="{BAC070E2-A65E-48E2-8F5F-88B83AF87718}" type="slidenum">
              <a:rPr lang="fi-FI" smtClean="0"/>
              <a:pPr>
                <a:defRPr/>
              </a:pPr>
              <a:t>12</a:t>
            </a:fld>
            <a:endParaRPr lang="fi-FI" dirty="0"/>
          </a:p>
        </p:txBody>
      </p:sp>
      <p:pic>
        <p:nvPicPr>
          <p:cNvPr id="5" name="Picture 2"/>
          <p:cNvPicPr>
            <a:picLocks noChangeAspect="1" noChangeArrowheads="1"/>
          </p:cNvPicPr>
          <p:nvPr/>
        </p:nvPicPr>
        <p:blipFill>
          <a:blip r:embed="rId3" cstate="print"/>
          <a:srcRect/>
          <a:stretch>
            <a:fillRect/>
          </a:stretch>
        </p:blipFill>
        <p:spPr bwMode="auto">
          <a:xfrm>
            <a:off x="1475657" y="5976062"/>
            <a:ext cx="1944216" cy="714655"/>
          </a:xfrm>
          <a:prstGeom prst="rect">
            <a:avLst/>
          </a:prstGeom>
          <a:noFill/>
          <a:ln w="9525">
            <a:noFill/>
            <a:miter lim="800000"/>
            <a:headEnd/>
            <a:tailEnd/>
          </a:ln>
        </p:spPr>
      </p:pic>
      <p:grpSp>
        <p:nvGrpSpPr>
          <p:cNvPr id="10" name="Grupper 15"/>
          <p:cNvGrpSpPr/>
          <p:nvPr/>
        </p:nvGrpSpPr>
        <p:grpSpPr>
          <a:xfrm>
            <a:off x="1649107" y="1800436"/>
            <a:ext cx="3475298" cy="1401068"/>
            <a:chOff x="719572" y="2367384"/>
            <a:chExt cx="3475298" cy="1401068"/>
          </a:xfrm>
        </p:grpSpPr>
        <p:sp>
          <p:nvSpPr>
            <p:cNvPr id="11" name="Pladsholder til indhold 2"/>
            <p:cNvSpPr txBox="1">
              <a:spLocks/>
            </p:cNvSpPr>
            <p:nvPr/>
          </p:nvSpPr>
          <p:spPr bwMode="auto">
            <a:xfrm>
              <a:off x="2303748" y="2641476"/>
              <a:ext cx="1891122" cy="106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92000"/>
                </a:spcBef>
                <a:spcAft>
                  <a:spcPct val="0"/>
                </a:spcAft>
                <a:defRPr sz="2000">
                  <a:solidFill>
                    <a:schemeClr val="tx1"/>
                  </a:solidFill>
                  <a:latin typeface="+mn-lt"/>
                  <a:ea typeface="+mn-ea"/>
                  <a:cs typeface="+mn-cs"/>
                </a:defRPr>
              </a:lvl1pPr>
              <a:lvl2pPr marL="279400" indent="-277813" algn="l" rtl="0" fontAlgn="base">
                <a:spcBef>
                  <a:spcPct val="92000"/>
                </a:spcBef>
                <a:spcAft>
                  <a:spcPct val="0"/>
                </a:spcAft>
                <a:buChar char="•"/>
                <a:defRPr sz="2000">
                  <a:solidFill>
                    <a:schemeClr val="tx1"/>
                  </a:solidFill>
                  <a:latin typeface="+mn-lt"/>
                </a:defRPr>
              </a:lvl2pPr>
              <a:lvl3pPr marL="566738" indent="-285750" algn="l" rtl="0" fontAlgn="base">
                <a:spcBef>
                  <a:spcPct val="20000"/>
                </a:spcBef>
                <a:spcAft>
                  <a:spcPct val="0"/>
                </a:spcAft>
                <a:buChar char="•"/>
                <a:defRPr>
                  <a:solidFill>
                    <a:schemeClr val="tx1"/>
                  </a:solidFill>
                  <a:latin typeface="+mn-lt"/>
                </a:defRPr>
              </a:lvl3pPr>
              <a:lvl4pPr marL="855663" indent="-287338" algn="l" rtl="0" fontAlgn="base">
                <a:spcBef>
                  <a:spcPct val="20000"/>
                </a:spcBef>
                <a:spcAft>
                  <a:spcPct val="0"/>
                </a:spcAft>
                <a:buChar char="•"/>
                <a:defRPr sz="1600">
                  <a:solidFill>
                    <a:schemeClr val="tx1"/>
                  </a:solidFill>
                  <a:latin typeface="+mn-lt"/>
                </a:defRPr>
              </a:lvl4pPr>
              <a:lvl5pPr marL="1143000" indent="-285750" algn="l" rtl="0" fontAlgn="base">
                <a:spcBef>
                  <a:spcPct val="20000"/>
                </a:spcBef>
                <a:spcAft>
                  <a:spcPct val="0"/>
                </a:spcAft>
                <a:buChar char="•"/>
                <a:defRPr sz="1400">
                  <a:solidFill>
                    <a:schemeClr val="tx1"/>
                  </a:solidFill>
                  <a:latin typeface="+mn-lt"/>
                </a:defRPr>
              </a:lvl5pPr>
              <a:lvl6pPr marL="1600200" indent="-285750" algn="l" rtl="0" fontAlgn="base">
                <a:spcBef>
                  <a:spcPct val="20000"/>
                </a:spcBef>
                <a:spcAft>
                  <a:spcPct val="0"/>
                </a:spcAft>
                <a:buChar char="•"/>
                <a:defRPr sz="1400">
                  <a:solidFill>
                    <a:schemeClr val="tx1"/>
                  </a:solidFill>
                  <a:latin typeface="+mn-lt"/>
                </a:defRPr>
              </a:lvl6pPr>
              <a:lvl7pPr marL="2057400" indent="-285750" algn="l" rtl="0" fontAlgn="base">
                <a:spcBef>
                  <a:spcPct val="20000"/>
                </a:spcBef>
                <a:spcAft>
                  <a:spcPct val="0"/>
                </a:spcAft>
                <a:buChar char="•"/>
                <a:defRPr sz="1400">
                  <a:solidFill>
                    <a:schemeClr val="tx1"/>
                  </a:solidFill>
                  <a:latin typeface="+mn-lt"/>
                </a:defRPr>
              </a:lvl7pPr>
              <a:lvl8pPr marL="2514600" indent="-285750" algn="l" rtl="0" fontAlgn="base">
                <a:spcBef>
                  <a:spcPct val="20000"/>
                </a:spcBef>
                <a:spcAft>
                  <a:spcPct val="0"/>
                </a:spcAft>
                <a:buChar char="•"/>
                <a:defRPr sz="1400">
                  <a:solidFill>
                    <a:schemeClr val="tx1"/>
                  </a:solidFill>
                  <a:latin typeface="+mn-lt"/>
                </a:defRPr>
              </a:lvl8pPr>
              <a:lvl9pPr marL="2971800" indent="-285750" algn="l" rtl="0" fontAlgn="base">
                <a:spcBef>
                  <a:spcPct val="20000"/>
                </a:spcBef>
                <a:spcAft>
                  <a:spcPct val="0"/>
                </a:spcAft>
                <a:buChar char="•"/>
                <a:defRPr sz="1400">
                  <a:solidFill>
                    <a:schemeClr val="tx1"/>
                  </a:solidFill>
                  <a:latin typeface="+mn-lt"/>
                </a:defRPr>
              </a:lvl9pPr>
            </a:lstStyle>
            <a:p>
              <a:pPr>
                <a:lnSpc>
                  <a:spcPct val="120000"/>
                </a:lnSpc>
              </a:pPr>
              <a:r>
                <a:rPr lang="da-DK" sz="1800" b="1" dirty="0" smtClean="0"/>
                <a:t>Euroopan </a:t>
              </a:r>
              <a:br>
                <a:rPr lang="da-DK" sz="1800" b="1" dirty="0" smtClean="0"/>
              </a:br>
              <a:r>
                <a:rPr lang="da-DK" sz="1800" b="1" dirty="0" smtClean="0"/>
                <a:t>5. suurin</a:t>
              </a:r>
              <a:br>
                <a:rPr lang="da-DK" sz="1800" b="1" dirty="0" smtClean="0"/>
              </a:br>
              <a:r>
                <a:rPr lang="da-DK" sz="1500" dirty="0" smtClean="0"/>
                <a:t>talousalue</a:t>
              </a:r>
              <a:endParaRPr lang="da-DK" sz="1500" dirty="0"/>
            </a:p>
          </p:txBody>
        </p:sp>
        <p:pic>
          <p:nvPicPr>
            <p:cNvPr id="12" name="Bille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572" y="2367384"/>
              <a:ext cx="1401068" cy="1401068"/>
            </a:xfrm>
            <a:prstGeom prst="rect">
              <a:avLst/>
            </a:prstGeom>
          </p:spPr>
        </p:pic>
      </p:grpSp>
      <p:grpSp>
        <p:nvGrpSpPr>
          <p:cNvPr id="13" name="Grupper 16"/>
          <p:cNvGrpSpPr/>
          <p:nvPr/>
        </p:nvGrpSpPr>
        <p:grpSpPr>
          <a:xfrm>
            <a:off x="5175138" y="1768540"/>
            <a:ext cx="3508214" cy="1401068"/>
            <a:chOff x="2882900" y="2367384"/>
            <a:chExt cx="3508214" cy="1401068"/>
          </a:xfrm>
        </p:grpSpPr>
        <p:sp>
          <p:nvSpPr>
            <p:cNvPr id="14" name="Pladsholder til indhold 2"/>
            <p:cNvSpPr txBox="1">
              <a:spLocks/>
            </p:cNvSpPr>
            <p:nvPr/>
          </p:nvSpPr>
          <p:spPr bwMode="auto">
            <a:xfrm>
              <a:off x="4499992" y="2655416"/>
              <a:ext cx="1891122" cy="106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92000"/>
                </a:spcBef>
                <a:spcAft>
                  <a:spcPct val="0"/>
                </a:spcAft>
                <a:defRPr sz="2000">
                  <a:solidFill>
                    <a:schemeClr val="tx1"/>
                  </a:solidFill>
                  <a:latin typeface="+mn-lt"/>
                  <a:ea typeface="+mn-ea"/>
                  <a:cs typeface="+mn-cs"/>
                </a:defRPr>
              </a:lvl1pPr>
              <a:lvl2pPr marL="279400" indent="-277813" algn="l" rtl="0" fontAlgn="base">
                <a:spcBef>
                  <a:spcPct val="92000"/>
                </a:spcBef>
                <a:spcAft>
                  <a:spcPct val="0"/>
                </a:spcAft>
                <a:buChar char="•"/>
                <a:defRPr sz="2000">
                  <a:solidFill>
                    <a:schemeClr val="tx1"/>
                  </a:solidFill>
                  <a:latin typeface="+mn-lt"/>
                </a:defRPr>
              </a:lvl2pPr>
              <a:lvl3pPr marL="566738" indent="-285750" algn="l" rtl="0" fontAlgn="base">
                <a:spcBef>
                  <a:spcPct val="20000"/>
                </a:spcBef>
                <a:spcAft>
                  <a:spcPct val="0"/>
                </a:spcAft>
                <a:buChar char="•"/>
                <a:defRPr>
                  <a:solidFill>
                    <a:schemeClr val="tx1"/>
                  </a:solidFill>
                  <a:latin typeface="+mn-lt"/>
                </a:defRPr>
              </a:lvl3pPr>
              <a:lvl4pPr marL="855663" indent="-287338" algn="l" rtl="0" fontAlgn="base">
                <a:spcBef>
                  <a:spcPct val="20000"/>
                </a:spcBef>
                <a:spcAft>
                  <a:spcPct val="0"/>
                </a:spcAft>
                <a:buChar char="•"/>
                <a:defRPr sz="1600">
                  <a:solidFill>
                    <a:schemeClr val="tx1"/>
                  </a:solidFill>
                  <a:latin typeface="+mn-lt"/>
                </a:defRPr>
              </a:lvl4pPr>
              <a:lvl5pPr marL="1143000" indent="-285750" algn="l" rtl="0" fontAlgn="base">
                <a:spcBef>
                  <a:spcPct val="20000"/>
                </a:spcBef>
                <a:spcAft>
                  <a:spcPct val="0"/>
                </a:spcAft>
                <a:buChar char="•"/>
                <a:defRPr sz="1400">
                  <a:solidFill>
                    <a:schemeClr val="tx1"/>
                  </a:solidFill>
                  <a:latin typeface="+mn-lt"/>
                </a:defRPr>
              </a:lvl5pPr>
              <a:lvl6pPr marL="1600200" indent="-285750" algn="l" rtl="0" fontAlgn="base">
                <a:spcBef>
                  <a:spcPct val="20000"/>
                </a:spcBef>
                <a:spcAft>
                  <a:spcPct val="0"/>
                </a:spcAft>
                <a:buChar char="•"/>
                <a:defRPr sz="1400">
                  <a:solidFill>
                    <a:schemeClr val="tx1"/>
                  </a:solidFill>
                  <a:latin typeface="+mn-lt"/>
                </a:defRPr>
              </a:lvl6pPr>
              <a:lvl7pPr marL="2057400" indent="-285750" algn="l" rtl="0" fontAlgn="base">
                <a:spcBef>
                  <a:spcPct val="20000"/>
                </a:spcBef>
                <a:spcAft>
                  <a:spcPct val="0"/>
                </a:spcAft>
                <a:buChar char="•"/>
                <a:defRPr sz="1400">
                  <a:solidFill>
                    <a:schemeClr val="tx1"/>
                  </a:solidFill>
                  <a:latin typeface="+mn-lt"/>
                </a:defRPr>
              </a:lvl7pPr>
              <a:lvl8pPr marL="2514600" indent="-285750" algn="l" rtl="0" fontAlgn="base">
                <a:spcBef>
                  <a:spcPct val="20000"/>
                </a:spcBef>
                <a:spcAft>
                  <a:spcPct val="0"/>
                </a:spcAft>
                <a:buChar char="•"/>
                <a:defRPr sz="1400">
                  <a:solidFill>
                    <a:schemeClr val="tx1"/>
                  </a:solidFill>
                  <a:latin typeface="+mn-lt"/>
                </a:defRPr>
              </a:lvl8pPr>
              <a:lvl9pPr marL="2971800" indent="-285750" algn="l" rtl="0" fontAlgn="base">
                <a:spcBef>
                  <a:spcPct val="20000"/>
                </a:spcBef>
                <a:spcAft>
                  <a:spcPct val="0"/>
                </a:spcAft>
                <a:buChar char="•"/>
                <a:defRPr sz="1400">
                  <a:solidFill>
                    <a:schemeClr val="tx1"/>
                  </a:solidFill>
                  <a:latin typeface="+mn-lt"/>
                </a:defRPr>
              </a:lvl9pPr>
            </a:lstStyle>
            <a:p>
              <a:pPr>
                <a:lnSpc>
                  <a:spcPct val="120000"/>
                </a:lnSpc>
              </a:pPr>
              <a:r>
                <a:rPr lang="da-DK" sz="1800" b="1" dirty="0" smtClean="0"/>
                <a:t>Maailman </a:t>
              </a:r>
              <a:br>
                <a:rPr lang="da-DK" sz="1800" b="1" dirty="0" smtClean="0"/>
              </a:br>
              <a:r>
                <a:rPr lang="da-DK" sz="1800" b="1" dirty="0" smtClean="0"/>
                <a:t>11. suurin </a:t>
              </a:r>
              <a:br>
                <a:rPr lang="da-DK" sz="1800" b="1" dirty="0" smtClean="0"/>
              </a:br>
              <a:r>
                <a:rPr lang="da-DK" sz="1500" dirty="0" smtClean="0"/>
                <a:t>talousalue</a:t>
              </a:r>
              <a:endParaRPr lang="da-DK" sz="1500" dirty="0"/>
            </a:p>
          </p:txBody>
        </p:sp>
        <p:pic>
          <p:nvPicPr>
            <p:cNvPr id="15" name="Billed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2900" y="2367384"/>
              <a:ext cx="1401068" cy="1401068"/>
            </a:xfrm>
            <a:prstGeom prst="rect">
              <a:avLst/>
            </a:prstGeom>
          </p:spPr>
        </p:pic>
      </p:grpSp>
      <p:grpSp>
        <p:nvGrpSpPr>
          <p:cNvPr id="16" name="Grupper 15"/>
          <p:cNvGrpSpPr/>
          <p:nvPr/>
        </p:nvGrpSpPr>
        <p:grpSpPr>
          <a:xfrm>
            <a:off x="735661" y="3549110"/>
            <a:ext cx="1891122" cy="3024336"/>
            <a:chOff x="395536" y="2029408"/>
            <a:chExt cx="1891122" cy="3024336"/>
          </a:xfrm>
        </p:grpSpPr>
        <p:sp>
          <p:nvSpPr>
            <p:cNvPr id="17" name="Pladsholder til indhold 2"/>
            <p:cNvSpPr txBox="1">
              <a:spLocks/>
            </p:cNvSpPr>
            <p:nvPr/>
          </p:nvSpPr>
          <p:spPr bwMode="auto">
            <a:xfrm>
              <a:off x="395536" y="3987564"/>
              <a:ext cx="1891122" cy="106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92000"/>
                </a:spcBef>
                <a:spcAft>
                  <a:spcPct val="0"/>
                </a:spcAft>
                <a:defRPr sz="2000">
                  <a:solidFill>
                    <a:schemeClr val="tx1"/>
                  </a:solidFill>
                  <a:latin typeface="+mn-lt"/>
                  <a:ea typeface="+mn-ea"/>
                  <a:cs typeface="+mn-cs"/>
                </a:defRPr>
              </a:lvl1pPr>
              <a:lvl2pPr marL="279400" indent="-277813" algn="l" rtl="0" fontAlgn="base">
                <a:spcBef>
                  <a:spcPct val="92000"/>
                </a:spcBef>
                <a:spcAft>
                  <a:spcPct val="0"/>
                </a:spcAft>
                <a:buChar char="•"/>
                <a:defRPr sz="2000">
                  <a:solidFill>
                    <a:schemeClr val="tx1"/>
                  </a:solidFill>
                  <a:latin typeface="+mn-lt"/>
                </a:defRPr>
              </a:lvl2pPr>
              <a:lvl3pPr marL="566738" indent="-285750" algn="l" rtl="0" fontAlgn="base">
                <a:spcBef>
                  <a:spcPct val="20000"/>
                </a:spcBef>
                <a:spcAft>
                  <a:spcPct val="0"/>
                </a:spcAft>
                <a:buChar char="•"/>
                <a:defRPr>
                  <a:solidFill>
                    <a:schemeClr val="tx1"/>
                  </a:solidFill>
                  <a:latin typeface="+mn-lt"/>
                </a:defRPr>
              </a:lvl3pPr>
              <a:lvl4pPr marL="855663" indent="-287338" algn="l" rtl="0" fontAlgn="base">
                <a:spcBef>
                  <a:spcPct val="20000"/>
                </a:spcBef>
                <a:spcAft>
                  <a:spcPct val="0"/>
                </a:spcAft>
                <a:buChar char="•"/>
                <a:defRPr sz="1600">
                  <a:solidFill>
                    <a:schemeClr val="tx1"/>
                  </a:solidFill>
                  <a:latin typeface="+mn-lt"/>
                </a:defRPr>
              </a:lvl4pPr>
              <a:lvl5pPr marL="1143000" indent="-285750" algn="l" rtl="0" fontAlgn="base">
                <a:spcBef>
                  <a:spcPct val="20000"/>
                </a:spcBef>
                <a:spcAft>
                  <a:spcPct val="0"/>
                </a:spcAft>
                <a:buChar char="•"/>
                <a:defRPr sz="1400">
                  <a:solidFill>
                    <a:schemeClr val="tx1"/>
                  </a:solidFill>
                  <a:latin typeface="+mn-lt"/>
                </a:defRPr>
              </a:lvl5pPr>
              <a:lvl6pPr marL="1600200" indent="-285750" algn="l" rtl="0" fontAlgn="base">
                <a:spcBef>
                  <a:spcPct val="20000"/>
                </a:spcBef>
                <a:spcAft>
                  <a:spcPct val="0"/>
                </a:spcAft>
                <a:buChar char="•"/>
                <a:defRPr sz="1400">
                  <a:solidFill>
                    <a:schemeClr val="tx1"/>
                  </a:solidFill>
                  <a:latin typeface="+mn-lt"/>
                </a:defRPr>
              </a:lvl6pPr>
              <a:lvl7pPr marL="2057400" indent="-285750" algn="l" rtl="0" fontAlgn="base">
                <a:spcBef>
                  <a:spcPct val="20000"/>
                </a:spcBef>
                <a:spcAft>
                  <a:spcPct val="0"/>
                </a:spcAft>
                <a:buChar char="•"/>
                <a:defRPr sz="1400">
                  <a:solidFill>
                    <a:schemeClr val="tx1"/>
                  </a:solidFill>
                  <a:latin typeface="+mn-lt"/>
                </a:defRPr>
              </a:lvl7pPr>
              <a:lvl8pPr marL="2514600" indent="-285750" algn="l" rtl="0" fontAlgn="base">
                <a:spcBef>
                  <a:spcPct val="20000"/>
                </a:spcBef>
                <a:spcAft>
                  <a:spcPct val="0"/>
                </a:spcAft>
                <a:buChar char="•"/>
                <a:defRPr sz="1400">
                  <a:solidFill>
                    <a:schemeClr val="tx1"/>
                  </a:solidFill>
                  <a:latin typeface="+mn-lt"/>
                </a:defRPr>
              </a:lvl8pPr>
              <a:lvl9pPr marL="2971800" indent="-285750" algn="l" rtl="0" fontAlgn="base">
                <a:spcBef>
                  <a:spcPct val="20000"/>
                </a:spcBef>
                <a:spcAft>
                  <a:spcPct val="0"/>
                </a:spcAft>
                <a:buChar char="•"/>
                <a:defRPr sz="1400">
                  <a:solidFill>
                    <a:schemeClr val="tx1"/>
                  </a:solidFill>
                  <a:latin typeface="+mn-lt"/>
                </a:defRPr>
              </a:lvl9pPr>
            </a:lstStyle>
            <a:p>
              <a:pPr algn="ctr">
                <a:lnSpc>
                  <a:spcPct val="120000"/>
                </a:lnSpc>
              </a:pPr>
              <a:r>
                <a:rPr lang="da-DK" sz="1500" dirty="0" smtClean="0"/>
                <a:t>Maailmman rahallisin alue</a:t>
              </a:r>
              <a:endParaRPr lang="da-DK" sz="1500" dirty="0"/>
            </a:p>
          </p:txBody>
        </p:sp>
        <p:pic>
          <p:nvPicPr>
            <p:cNvPr id="18" name="Billed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460" y="2029408"/>
              <a:ext cx="1695293" cy="1695293"/>
            </a:xfrm>
            <a:prstGeom prst="rect">
              <a:avLst/>
            </a:prstGeom>
          </p:spPr>
        </p:pic>
      </p:grpSp>
      <p:grpSp>
        <p:nvGrpSpPr>
          <p:cNvPr id="19" name="Grupper 16"/>
          <p:cNvGrpSpPr/>
          <p:nvPr/>
        </p:nvGrpSpPr>
        <p:grpSpPr>
          <a:xfrm>
            <a:off x="3256302" y="3429000"/>
            <a:ext cx="2323170" cy="3024336"/>
            <a:chOff x="2339752" y="2029408"/>
            <a:chExt cx="2323170" cy="3024336"/>
          </a:xfrm>
        </p:grpSpPr>
        <p:sp>
          <p:nvSpPr>
            <p:cNvPr id="20" name="Pladsholder til indhold 2"/>
            <p:cNvSpPr txBox="1">
              <a:spLocks/>
            </p:cNvSpPr>
            <p:nvPr/>
          </p:nvSpPr>
          <p:spPr bwMode="auto">
            <a:xfrm>
              <a:off x="2339752" y="3987564"/>
              <a:ext cx="2323170" cy="106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92000"/>
                </a:spcBef>
                <a:spcAft>
                  <a:spcPct val="0"/>
                </a:spcAft>
                <a:defRPr sz="2000">
                  <a:solidFill>
                    <a:schemeClr val="tx1"/>
                  </a:solidFill>
                  <a:latin typeface="+mn-lt"/>
                  <a:ea typeface="+mn-ea"/>
                  <a:cs typeface="+mn-cs"/>
                </a:defRPr>
              </a:lvl1pPr>
              <a:lvl2pPr marL="279400" indent="-277813" algn="l" rtl="0" fontAlgn="base">
                <a:spcBef>
                  <a:spcPct val="92000"/>
                </a:spcBef>
                <a:spcAft>
                  <a:spcPct val="0"/>
                </a:spcAft>
                <a:buChar char="•"/>
                <a:defRPr sz="2000">
                  <a:solidFill>
                    <a:schemeClr val="tx1"/>
                  </a:solidFill>
                  <a:latin typeface="+mn-lt"/>
                </a:defRPr>
              </a:lvl2pPr>
              <a:lvl3pPr marL="566738" indent="-285750" algn="l" rtl="0" fontAlgn="base">
                <a:spcBef>
                  <a:spcPct val="20000"/>
                </a:spcBef>
                <a:spcAft>
                  <a:spcPct val="0"/>
                </a:spcAft>
                <a:buChar char="•"/>
                <a:defRPr>
                  <a:solidFill>
                    <a:schemeClr val="tx1"/>
                  </a:solidFill>
                  <a:latin typeface="+mn-lt"/>
                </a:defRPr>
              </a:lvl3pPr>
              <a:lvl4pPr marL="855663" indent="-287338" algn="l" rtl="0" fontAlgn="base">
                <a:spcBef>
                  <a:spcPct val="20000"/>
                </a:spcBef>
                <a:spcAft>
                  <a:spcPct val="0"/>
                </a:spcAft>
                <a:buChar char="•"/>
                <a:defRPr sz="1600">
                  <a:solidFill>
                    <a:schemeClr val="tx1"/>
                  </a:solidFill>
                  <a:latin typeface="+mn-lt"/>
                </a:defRPr>
              </a:lvl4pPr>
              <a:lvl5pPr marL="1143000" indent="-285750" algn="l" rtl="0" fontAlgn="base">
                <a:spcBef>
                  <a:spcPct val="20000"/>
                </a:spcBef>
                <a:spcAft>
                  <a:spcPct val="0"/>
                </a:spcAft>
                <a:buChar char="•"/>
                <a:defRPr sz="1400">
                  <a:solidFill>
                    <a:schemeClr val="tx1"/>
                  </a:solidFill>
                  <a:latin typeface="+mn-lt"/>
                </a:defRPr>
              </a:lvl5pPr>
              <a:lvl6pPr marL="1600200" indent="-285750" algn="l" rtl="0" fontAlgn="base">
                <a:spcBef>
                  <a:spcPct val="20000"/>
                </a:spcBef>
                <a:spcAft>
                  <a:spcPct val="0"/>
                </a:spcAft>
                <a:buChar char="•"/>
                <a:defRPr sz="1400">
                  <a:solidFill>
                    <a:schemeClr val="tx1"/>
                  </a:solidFill>
                  <a:latin typeface="+mn-lt"/>
                </a:defRPr>
              </a:lvl6pPr>
              <a:lvl7pPr marL="2057400" indent="-285750" algn="l" rtl="0" fontAlgn="base">
                <a:spcBef>
                  <a:spcPct val="20000"/>
                </a:spcBef>
                <a:spcAft>
                  <a:spcPct val="0"/>
                </a:spcAft>
                <a:buChar char="•"/>
                <a:defRPr sz="1400">
                  <a:solidFill>
                    <a:schemeClr val="tx1"/>
                  </a:solidFill>
                  <a:latin typeface="+mn-lt"/>
                </a:defRPr>
              </a:lvl7pPr>
              <a:lvl8pPr marL="2514600" indent="-285750" algn="l" rtl="0" fontAlgn="base">
                <a:spcBef>
                  <a:spcPct val="20000"/>
                </a:spcBef>
                <a:spcAft>
                  <a:spcPct val="0"/>
                </a:spcAft>
                <a:buChar char="•"/>
                <a:defRPr sz="1400">
                  <a:solidFill>
                    <a:schemeClr val="tx1"/>
                  </a:solidFill>
                  <a:latin typeface="+mn-lt"/>
                </a:defRPr>
              </a:lvl8pPr>
              <a:lvl9pPr marL="2971800" indent="-285750" algn="l" rtl="0" fontAlgn="base">
                <a:spcBef>
                  <a:spcPct val="20000"/>
                </a:spcBef>
                <a:spcAft>
                  <a:spcPct val="0"/>
                </a:spcAft>
                <a:buChar char="•"/>
                <a:defRPr sz="1400">
                  <a:solidFill>
                    <a:schemeClr val="tx1"/>
                  </a:solidFill>
                  <a:latin typeface="+mn-lt"/>
                </a:defRPr>
              </a:lvl9pPr>
            </a:lstStyle>
            <a:p>
              <a:pPr algn="ctr">
                <a:lnSpc>
                  <a:spcPct val="120000"/>
                </a:lnSpc>
              </a:pPr>
              <a:r>
                <a:rPr lang="da-DK" sz="1500" dirty="0" smtClean="0"/>
                <a:t>Maalimman demokraattisin alue </a:t>
              </a:r>
              <a:endParaRPr lang="da-DK" sz="1500" dirty="0"/>
            </a:p>
          </p:txBody>
        </p:sp>
        <p:pic>
          <p:nvPicPr>
            <p:cNvPr id="21" name="Billed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7776" y="2029408"/>
              <a:ext cx="1695293" cy="1695293"/>
            </a:xfrm>
            <a:prstGeom prst="rect">
              <a:avLst/>
            </a:prstGeom>
          </p:spPr>
        </p:pic>
      </p:grpSp>
      <p:grpSp>
        <p:nvGrpSpPr>
          <p:cNvPr id="22" name="Grupper 17"/>
          <p:cNvGrpSpPr/>
          <p:nvPr/>
        </p:nvGrpSpPr>
        <p:grpSpPr>
          <a:xfrm>
            <a:off x="6045076" y="3535214"/>
            <a:ext cx="2467186" cy="3024336"/>
            <a:chOff x="4391980" y="2029408"/>
            <a:chExt cx="2467186" cy="3024336"/>
          </a:xfrm>
        </p:grpSpPr>
        <p:sp>
          <p:nvSpPr>
            <p:cNvPr id="23" name="Pladsholder til indhold 2"/>
            <p:cNvSpPr txBox="1">
              <a:spLocks/>
            </p:cNvSpPr>
            <p:nvPr/>
          </p:nvSpPr>
          <p:spPr bwMode="auto">
            <a:xfrm>
              <a:off x="4391980" y="3987564"/>
              <a:ext cx="2467186" cy="106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92000"/>
                </a:spcBef>
                <a:spcAft>
                  <a:spcPct val="0"/>
                </a:spcAft>
                <a:defRPr sz="2000">
                  <a:solidFill>
                    <a:schemeClr val="tx1"/>
                  </a:solidFill>
                  <a:latin typeface="+mn-lt"/>
                  <a:ea typeface="+mn-ea"/>
                  <a:cs typeface="+mn-cs"/>
                </a:defRPr>
              </a:lvl1pPr>
              <a:lvl2pPr marL="279400" indent="-277813" algn="l" rtl="0" fontAlgn="base">
                <a:spcBef>
                  <a:spcPct val="92000"/>
                </a:spcBef>
                <a:spcAft>
                  <a:spcPct val="0"/>
                </a:spcAft>
                <a:buChar char="•"/>
                <a:defRPr sz="2000">
                  <a:solidFill>
                    <a:schemeClr val="tx1"/>
                  </a:solidFill>
                  <a:latin typeface="+mn-lt"/>
                </a:defRPr>
              </a:lvl2pPr>
              <a:lvl3pPr marL="566738" indent="-285750" algn="l" rtl="0" fontAlgn="base">
                <a:spcBef>
                  <a:spcPct val="20000"/>
                </a:spcBef>
                <a:spcAft>
                  <a:spcPct val="0"/>
                </a:spcAft>
                <a:buChar char="•"/>
                <a:defRPr>
                  <a:solidFill>
                    <a:schemeClr val="tx1"/>
                  </a:solidFill>
                  <a:latin typeface="+mn-lt"/>
                </a:defRPr>
              </a:lvl3pPr>
              <a:lvl4pPr marL="855663" indent="-287338" algn="l" rtl="0" fontAlgn="base">
                <a:spcBef>
                  <a:spcPct val="20000"/>
                </a:spcBef>
                <a:spcAft>
                  <a:spcPct val="0"/>
                </a:spcAft>
                <a:buChar char="•"/>
                <a:defRPr sz="1600">
                  <a:solidFill>
                    <a:schemeClr val="tx1"/>
                  </a:solidFill>
                  <a:latin typeface="+mn-lt"/>
                </a:defRPr>
              </a:lvl4pPr>
              <a:lvl5pPr marL="1143000" indent="-285750" algn="l" rtl="0" fontAlgn="base">
                <a:spcBef>
                  <a:spcPct val="20000"/>
                </a:spcBef>
                <a:spcAft>
                  <a:spcPct val="0"/>
                </a:spcAft>
                <a:buChar char="•"/>
                <a:defRPr sz="1400">
                  <a:solidFill>
                    <a:schemeClr val="tx1"/>
                  </a:solidFill>
                  <a:latin typeface="+mn-lt"/>
                </a:defRPr>
              </a:lvl5pPr>
              <a:lvl6pPr marL="1600200" indent="-285750" algn="l" rtl="0" fontAlgn="base">
                <a:spcBef>
                  <a:spcPct val="20000"/>
                </a:spcBef>
                <a:spcAft>
                  <a:spcPct val="0"/>
                </a:spcAft>
                <a:buChar char="•"/>
                <a:defRPr sz="1400">
                  <a:solidFill>
                    <a:schemeClr val="tx1"/>
                  </a:solidFill>
                  <a:latin typeface="+mn-lt"/>
                </a:defRPr>
              </a:lvl6pPr>
              <a:lvl7pPr marL="2057400" indent="-285750" algn="l" rtl="0" fontAlgn="base">
                <a:spcBef>
                  <a:spcPct val="20000"/>
                </a:spcBef>
                <a:spcAft>
                  <a:spcPct val="0"/>
                </a:spcAft>
                <a:buChar char="•"/>
                <a:defRPr sz="1400">
                  <a:solidFill>
                    <a:schemeClr val="tx1"/>
                  </a:solidFill>
                  <a:latin typeface="+mn-lt"/>
                </a:defRPr>
              </a:lvl7pPr>
              <a:lvl8pPr marL="2514600" indent="-285750" algn="l" rtl="0" fontAlgn="base">
                <a:spcBef>
                  <a:spcPct val="20000"/>
                </a:spcBef>
                <a:spcAft>
                  <a:spcPct val="0"/>
                </a:spcAft>
                <a:buChar char="•"/>
                <a:defRPr sz="1400">
                  <a:solidFill>
                    <a:schemeClr val="tx1"/>
                  </a:solidFill>
                  <a:latin typeface="+mn-lt"/>
                </a:defRPr>
              </a:lvl8pPr>
              <a:lvl9pPr marL="2971800" indent="-285750" algn="l" rtl="0" fontAlgn="base">
                <a:spcBef>
                  <a:spcPct val="20000"/>
                </a:spcBef>
                <a:spcAft>
                  <a:spcPct val="0"/>
                </a:spcAft>
                <a:buChar char="•"/>
                <a:defRPr sz="1400">
                  <a:solidFill>
                    <a:schemeClr val="tx1"/>
                  </a:solidFill>
                  <a:latin typeface="+mn-lt"/>
                </a:defRPr>
              </a:lvl9pPr>
            </a:lstStyle>
            <a:p>
              <a:pPr algn="ctr">
                <a:lnSpc>
                  <a:spcPct val="120000"/>
                </a:lnSpc>
              </a:pPr>
              <a:r>
                <a:rPr lang="da-DK" sz="1500" dirty="0" smtClean="0"/>
                <a:t>Maalimman </a:t>
              </a:r>
              <a:br>
                <a:rPr lang="da-DK" sz="1500" dirty="0" smtClean="0"/>
              </a:br>
              <a:r>
                <a:rPr lang="da-DK" sz="1500" dirty="0" smtClean="0"/>
                <a:t>2. onnellisin kansa</a:t>
              </a:r>
              <a:endParaRPr lang="da-DK" sz="1500" dirty="0"/>
            </a:p>
          </p:txBody>
        </p:sp>
        <p:pic>
          <p:nvPicPr>
            <p:cNvPr id="24" name="Billed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16008" y="2029408"/>
              <a:ext cx="1695293" cy="1695293"/>
            </a:xfrm>
            <a:prstGeom prst="rect">
              <a:avLst/>
            </a:prstGeom>
          </p:spPr>
        </p:pic>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Ajattele</a:t>
            </a:r>
            <a:r>
              <a:rPr lang="sv-SE" dirty="0" smtClean="0"/>
              <a:t>,</a:t>
            </a:r>
            <a:br>
              <a:rPr lang="sv-SE" dirty="0" smtClean="0"/>
            </a:br>
            <a:r>
              <a:rPr lang="da-DK" sz="1800" dirty="0" smtClean="0"/>
              <a:t>jos </a:t>
            </a:r>
            <a:r>
              <a:rPr lang="da-DK" sz="1800" dirty="0"/>
              <a:t>Pohjoismaat olisivat yksi maa kuten esim. Isobritania tai USA</a:t>
            </a:r>
            <a:endParaRPr lang="sv-SE" sz="1800" dirty="0"/>
          </a:p>
        </p:txBody>
      </p:sp>
      <p:sp>
        <p:nvSpPr>
          <p:cNvPr id="4" name="Platshållare för bildnummer 3"/>
          <p:cNvSpPr>
            <a:spLocks noGrp="1"/>
          </p:cNvSpPr>
          <p:nvPr>
            <p:ph type="sldNum" sz="quarter" idx="12"/>
          </p:nvPr>
        </p:nvSpPr>
        <p:spPr/>
        <p:txBody>
          <a:bodyPr/>
          <a:lstStyle/>
          <a:p>
            <a:pPr>
              <a:defRPr/>
            </a:pPr>
            <a:fld id="{BAC070E2-A65E-48E2-8F5F-88B83AF87718}" type="slidenum">
              <a:rPr lang="fi-FI" smtClean="0"/>
              <a:pPr>
                <a:defRPr/>
              </a:pPr>
              <a:t>13</a:t>
            </a:fld>
            <a:endParaRPr lang="fi-FI"/>
          </a:p>
        </p:txBody>
      </p:sp>
      <p:grpSp>
        <p:nvGrpSpPr>
          <p:cNvPr id="5" name="Grupper 15"/>
          <p:cNvGrpSpPr/>
          <p:nvPr/>
        </p:nvGrpSpPr>
        <p:grpSpPr>
          <a:xfrm>
            <a:off x="556287" y="2564904"/>
            <a:ext cx="1891122" cy="3024336"/>
            <a:chOff x="395536" y="2029408"/>
            <a:chExt cx="1891122" cy="3024336"/>
          </a:xfrm>
        </p:grpSpPr>
        <p:sp>
          <p:nvSpPr>
            <p:cNvPr id="6" name="Pladsholder til indhold 2"/>
            <p:cNvSpPr txBox="1">
              <a:spLocks/>
            </p:cNvSpPr>
            <p:nvPr/>
          </p:nvSpPr>
          <p:spPr bwMode="auto">
            <a:xfrm>
              <a:off x="395536" y="3987564"/>
              <a:ext cx="1891122" cy="106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92000"/>
                </a:spcBef>
                <a:spcAft>
                  <a:spcPct val="0"/>
                </a:spcAft>
                <a:defRPr sz="2000">
                  <a:solidFill>
                    <a:schemeClr val="tx1"/>
                  </a:solidFill>
                  <a:latin typeface="+mn-lt"/>
                  <a:ea typeface="+mn-ea"/>
                  <a:cs typeface="+mn-cs"/>
                </a:defRPr>
              </a:lvl1pPr>
              <a:lvl2pPr marL="279400" indent="-277813" algn="l" rtl="0" fontAlgn="base">
                <a:spcBef>
                  <a:spcPct val="92000"/>
                </a:spcBef>
                <a:spcAft>
                  <a:spcPct val="0"/>
                </a:spcAft>
                <a:buChar char="•"/>
                <a:defRPr sz="2000">
                  <a:solidFill>
                    <a:schemeClr val="tx1"/>
                  </a:solidFill>
                  <a:latin typeface="+mn-lt"/>
                </a:defRPr>
              </a:lvl2pPr>
              <a:lvl3pPr marL="566738" indent="-285750" algn="l" rtl="0" fontAlgn="base">
                <a:spcBef>
                  <a:spcPct val="20000"/>
                </a:spcBef>
                <a:spcAft>
                  <a:spcPct val="0"/>
                </a:spcAft>
                <a:buChar char="•"/>
                <a:defRPr>
                  <a:solidFill>
                    <a:schemeClr val="tx1"/>
                  </a:solidFill>
                  <a:latin typeface="+mn-lt"/>
                </a:defRPr>
              </a:lvl3pPr>
              <a:lvl4pPr marL="855663" indent="-287338" algn="l" rtl="0" fontAlgn="base">
                <a:spcBef>
                  <a:spcPct val="20000"/>
                </a:spcBef>
                <a:spcAft>
                  <a:spcPct val="0"/>
                </a:spcAft>
                <a:buChar char="•"/>
                <a:defRPr sz="1600">
                  <a:solidFill>
                    <a:schemeClr val="tx1"/>
                  </a:solidFill>
                  <a:latin typeface="+mn-lt"/>
                </a:defRPr>
              </a:lvl4pPr>
              <a:lvl5pPr marL="1143000" indent="-285750" algn="l" rtl="0" fontAlgn="base">
                <a:spcBef>
                  <a:spcPct val="20000"/>
                </a:spcBef>
                <a:spcAft>
                  <a:spcPct val="0"/>
                </a:spcAft>
                <a:buChar char="•"/>
                <a:defRPr sz="1400">
                  <a:solidFill>
                    <a:schemeClr val="tx1"/>
                  </a:solidFill>
                  <a:latin typeface="+mn-lt"/>
                </a:defRPr>
              </a:lvl5pPr>
              <a:lvl6pPr marL="1600200" indent="-285750" algn="l" rtl="0" fontAlgn="base">
                <a:spcBef>
                  <a:spcPct val="20000"/>
                </a:spcBef>
                <a:spcAft>
                  <a:spcPct val="0"/>
                </a:spcAft>
                <a:buChar char="•"/>
                <a:defRPr sz="1400">
                  <a:solidFill>
                    <a:schemeClr val="tx1"/>
                  </a:solidFill>
                  <a:latin typeface="+mn-lt"/>
                </a:defRPr>
              </a:lvl6pPr>
              <a:lvl7pPr marL="2057400" indent="-285750" algn="l" rtl="0" fontAlgn="base">
                <a:spcBef>
                  <a:spcPct val="20000"/>
                </a:spcBef>
                <a:spcAft>
                  <a:spcPct val="0"/>
                </a:spcAft>
                <a:buChar char="•"/>
                <a:defRPr sz="1400">
                  <a:solidFill>
                    <a:schemeClr val="tx1"/>
                  </a:solidFill>
                  <a:latin typeface="+mn-lt"/>
                </a:defRPr>
              </a:lvl7pPr>
              <a:lvl8pPr marL="2514600" indent="-285750" algn="l" rtl="0" fontAlgn="base">
                <a:spcBef>
                  <a:spcPct val="20000"/>
                </a:spcBef>
                <a:spcAft>
                  <a:spcPct val="0"/>
                </a:spcAft>
                <a:buChar char="•"/>
                <a:defRPr sz="1400">
                  <a:solidFill>
                    <a:schemeClr val="tx1"/>
                  </a:solidFill>
                  <a:latin typeface="+mn-lt"/>
                </a:defRPr>
              </a:lvl8pPr>
              <a:lvl9pPr marL="2971800" indent="-285750" algn="l" rtl="0" fontAlgn="base">
                <a:spcBef>
                  <a:spcPct val="20000"/>
                </a:spcBef>
                <a:spcAft>
                  <a:spcPct val="0"/>
                </a:spcAft>
                <a:buChar char="•"/>
                <a:defRPr sz="1400">
                  <a:solidFill>
                    <a:schemeClr val="tx1"/>
                  </a:solidFill>
                  <a:latin typeface="+mn-lt"/>
                </a:defRPr>
              </a:lvl9pPr>
            </a:lstStyle>
            <a:p>
              <a:pPr algn="ctr">
                <a:lnSpc>
                  <a:spcPct val="120000"/>
                </a:lnSpc>
              </a:pPr>
              <a:r>
                <a:rPr lang="da-DK" sz="1500" b="1" dirty="0" smtClean="0"/>
                <a:t>No. </a:t>
              </a:r>
              <a:r>
                <a:rPr lang="da-DK" sz="1500" b="1" dirty="0"/>
                <a:t>1 </a:t>
              </a:r>
              <a:r>
                <a:rPr lang="da-DK" sz="1500" b="1" dirty="0" smtClean="0"/>
                <a:t/>
              </a:r>
              <a:br>
                <a:rPr lang="da-DK" sz="1500" b="1" dirty="0" smtClean="0"/>
              </a:br>
              <a:r>
                <a:rPr lang="da-DK" sz="1500" dirty="0" smtClean="0"/>
                <a:t>Talvi Olympialaisissa</a:t>
              </a:r>
              <a:endParaRPr lang="da-DK" sz="1500" dirty="0"/>
            </a:p>
          </p:txBody>
        </p:sp>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60" y="2029408"/>
              <a:ext cx="1695293" cy="1695293"/>
            </a:xfrm>
            <a:prstGeom prst="rect">
              <a:avLst/>
            </a:prstGeom>
          </p:spPr>
        </p:pic>
      </p:grpSp>
      <p:grpSp>
        <p:nvGrpSpPr>
          <p:cNvPr id="8" name="Grupper 16"/>
          <p:cNvGrpSpPr/>
          <p:nvPr/>
        </p:nvGrpSpPr>
        <p:grpSpPr>
          <a:xfrm>
            <a:off x="3371770" y="2492276"/>
            <a:ext cx="1891122" cy="3024336"/>
            <a:chOff x="2555776" y="2029408"/>
            <a:chExt cx="1891122" cy="3024336"/>
          </a:xfrm>
        </p:grpSpPr>
        <p:sp>
          <p:nvSpPr>
            <p:cNvPr id="9" name="Pladsholder til indhold 2"/>
            <p:cNvSpPr txBox="1">
              <a:spLocks/>
            </p:cNvSpPr>
            <p:nvPr/>
          </p:nvSpPr>
          <p:spPr bwMode="auto">
            <a:xfrm>
              <a:off x="2555776" y="3987564"/>
              <a:ext cx="1891122" cy="106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92000"/>
                </a:spcBef>
                <a:spcAft>
                  <a:spcPct val="0"/>
                </a:spcAft>
                <a:defRPr sz="2000">
                  <a:solidFill>
                    <a:schemeClr val="tx1"/>
                  </a:solidFill>
                  <a:latin typeface="+mn-lt"/>
                  <a:ea typeface="+mn-ea"/>
                  <a:cs typeface="+mn-cs"/>
                </a:defRPr>
              </a:lvl1pPr>
              <a:lvl2pPr marL="279400" indent="-277813" algn="l" rtl="0" fontAlgn="base">
                <a:spcBef>
                  <a:spcPct val="92000"/>
                </a:spcBef>
                <a:spcAft>
                  <a:spcPct val="0"/>
                </a:spcAft>
                <a:buChar char="•"/>
                <a:defRPr sz="2000">
                  <a:solidFill>
                    <a:schemeClr val="tx1"/>
                  </a:solidFill>
                  <a:latin typeface="+mn-lt"/>
                </a:defRPr>
              </a:lvl2pPr>
              <a:lvl3pPr marL="566738" indent="-285750" algn="l" rtl="0" fontAlgn="base">
                <a:spcBef>
                  <a:spcPct val="20000"/>
                </a:spcBef>
                <a:spcAft>
                  <a:spcPct val="0"/>
                </a:spcAft>
                <a:buChar char="•"/>
                <a:defRPr>
                  <a:solidFill>
                    <a:schemeClr val="tx1"/>
                  </a:solidFill>
                  <a:latin typeface="+mn-lt"/>
                </a:defRPr>
              </a:lvl3pPr>
              <a:lvl4pPr marL="855663" indent="-287338" algn="l" rtl="0" fontAlgn="base">
                <a:spcBef>
                  <a:spcPct val="20000"/>
                </a:spcBef>
                <a:spcAft>
                  <a:spcPct val="0"/>
                </a:spcAft>
                <a:buChar char="•"/>
                <a:defRPr sz="1600">
                  <a:solidFill>
                    <a:schemeClr val="tx1"/>
                  </a:solidFill>
                  <a:latin typeface="+mn-lt"/>
                </a:defRPr>
              </a:lvl4pPr>
              <a:lvl5pPr marL="1143000" indent="-285750" algn="l" rtl="0" fontAlgn="base">
                <a:spcBef>
                  <a:spcPct val="20000"/>
                </a:spcBef>
                <a:spcAft>
                  <a:spcPct val="0"/>
                </a:spcAft>
                <a:buChar char="•"/>
                <a:defRPr sz="1400">
                  <a:solidFill>
                    <a:schemeClr val="tx1"/>
                  </a:solidFill>
                  <a:latin typeface="+mn-lt"/>
                </a:defRPr>
              </a:lvl5pPr>
              <a:lvl6pPr marL="1600200" indent="-285750" algn="l" rtl="0" fontAlgn="base">
                <a:spcBef>
                  <a:spcPct val="20000"/>
                </a:spcBef>
                <a:spcAft>
                  <a:spcPct val="0"/>
                </a:spcAft>
                <a:buChar char="•"/>
                <a:defRPr sz="1400">
                  <a:solidFill>
                    <a:schemeClr val="tx1"/>
                  </a:solidFill>
                  <a:latin typeface="+mn-lt"/>
                </a:defRPr>
              </a:lvl6pPr>
              <a:lvl7pPr marL="2057400" indent="-285750" algn="l" rtl="0" fontAlgn="base">
                <a:spcBef>
                  <a:spcPct val="20000"/>
                </a:spcBef>
                <a:spcAft>
                  <a:spcPct val="0"/>
                </a:spcAft>
                <a:buChar char="•"/>
                <a:defRPr sz="1400">
                  <a:solidFill>
                    <a:schemeClr val="tx1"/>
                  </a:solidFill>
                  <a:latin typeface="+mn-lt"/>
                </a:defRPr>
              </a:lvl7pPr>
              <a:lvl8pPr marL="2514600" indent="-285750" algn="l" rtl="0" fontAlgn="base">
                <a:spcBef>
                  <a:spcPct val="20000"/>
                </a:spcBef>
                <a:spcAft>
                  <a:spcPct val="0"/>
                </a:spcAft>
                <a:buChar char="•"/>
                <a:defRPr sz="1400">
                  <a:solidFill>
                    <a:schemeClr val="tx1"/>
                  </a:solidFill>
                  <a:latin typeface="+mn-lt"/>
                </a:defRPr>
              </a:lvl8pPr>
              <a:lvl9pPr marL="2971800" indent="-285750" algn="l" rtl="0" fontAlgn="base">
                <a:spcBef>
                  <a:spcPct val="20000"/>
                </a:spcBef>
                <a:spcAft>
                  <a:spcPct val="0"/>
                </a:spcAft>
                <a:buChar char="•"/>
                <a:defRPr sz="1400">
                  <a:solidFill>
                    <a:schemeClr val="tx1"/>
                  </a:solidFill>
                  <a:latin typeface="+mn-lt"/>
                </a:defRPr>
              </a:lvl9pPr>
            </a:lstStyle>
            <a:p>
              <a:pPr algn="ctr">
                <a:lnSpc>
                  <a:spcPct val="120000"/>
                </a:lnSpc>
              </a:pPr>
              <a:r>
                <a:rPr lang="da-DK" sz="1500" b="1" dirty="0" smtClean="0"/>
                <a:t>No. 2 </a:t>
              </a:r>
              <a:r>
                <a:rPr lang="da-DK" sz="1500" b="1" dirty="0"/>
                <a:t/>
              </a:r>
              <a:br>
                <a:rPr lang="da-DK" sz="1500" b="1" dirty="0"/>
              </a:br>
              <a:r>
                <a:rPr lang="da-DK" sz="1500" dirty="0" smtClean="0"/>
                <a:t>Kesä Olypialaisissa</a:t>
              </a:r>
              <a:endParaRPr lang="da-DK" sz="1500" dirty="0"/>
            </a:p>
          </p:txBody>
        </p:sp>
        <p:pic>
          <p:nvPicPr>
            <p:cNvPr id="10" name="Billed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76" y="2029408"/>
              <a:ext cx="1695293" cy="1695293"/>
            </a:xfrm>
            <a:prstGeom prst="rect">
              <a:avLst/>
            </a:prstGeom>
          </p:spPr>
        </p:pic>
      </p:grpSp>
      <p:grpSp>
        <p:nvGrpSpPr>
          <p:cNvPr id="11" name="Grupper 17"/>
          <p:cNvGrpSpPr/>
          <p:nvPr/>
        </p:nvGrpSpPr>
        <p:grpSpPr>
          <a:xfrm>
            <a:off x="5471975" y="2564904"/>
            <a:ext cx="3186250" cy="3024336"/>
            <a:chOff x="4032448" y="2029408"/>
            <a:chExt cx="3186250" cy="3024336"/>
          </a:xfrm>
        </p:grpSpPr>
        <p:sp>
          <p:nvSpPr>
            <p:cNvPr id="12" name="Pladsholder til indhold 2"/>
            <p:cNvSpPr txBox="1">
              <a:spLocks/>
            </p:cNvSpPr>
            <p:nvPr/>
          </p:nvSpPr>
          <p:spPr bwMode="auto">
            <a:xfrm>
              <a:off x="4032448" y="3987564"/>
              <a:ext cx="3186250" cy="106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92000"/>
                </a:spcBef>
                <a:spcAft>
                  <a:spcPct val="0"/>
                </a:spcAft>
                <a:defRPr sz="2000">
                  <a:solidFill>
                    <a:schemeClr val="tx1"/>
                  </a:solidFill>
                  <a:latin typeface="+mn-lt"/>
                  <a:ea typeface="+mn-ea"/>
                  <a:cs typeface="+mn-cs"/>
                </a:defRPr>
              </a:lvl1pPr>
              <a:lvl2pPr marL="279400" indent="-277813" algn="l" rtl="0" fontAlgn="base">
                <a:spcBef>
                  <a:spcPct val="92000"/>
                </a:spcBef>
                <a:spcAft>
                  <a:spcPct val="0"/>
                </a:spcAft>
                <a:buChar char="•"/>
                <a:defRPr sz="2000">
                  <a:solidFill>
                    <a:schemeClr val="tx1"/>
                  </a:solidFill>
                  <a:latin typeface="+mn-lt"/>
                </a:defRPr>
              </a:lvl2pPr>
              <a:lvl3pPr marL="566738" indent="-285750" algn="l" rtl="0" fontAlgn="base">
                <a:spcBef>
                  <a:spcPct val="20000"/>
                </a:spcBef>
                <a:spcAft>
                  <a:spcPct val="0"/>
                </a:spcAft>
                <a:buChar char="•"/>
                <a:defRPr>
                  <a:solidFill>
                    <a:schemeClr val="tx1"/>
                  </a:solidFill>
                  <a:latin typeface="+mn-lt"/>
                </a:defRPr>
              </a:lvl3pPr>
              <a:lvl4pPr marL="855663" indent="-287338" algn="l" rtl="0" fontAlgn="base">
                <a:spcBef>
                  <a:spcPct val="20000"/>
                </a:spcBef>
                <a:spcAft>
                  <a:spcPct val="0"/>
                </a:spcAft>
                <a:buChar char="•"/>
                <a:defRPr sz="1600">
                  <a:solidFill>
                    <a:schemeClr val="tx1"/>
                  </a:solidFill>
                  <a:latin typeface="+mn-lt"/>
                </a:defRPr>
              </a:lvl4pPr>
              <a:lvl5pPr marL="1143000" indent="-285750" algn="l" rtl="0" fontAlgn="base">
                <a:spcBef>
                  <a:spcPct val="20000"/>
                </a:spcBef>
                <a:spcAft>
                  <a:spcPct val="0"/>
                </a:spcAft>
                <a:buChar char="•"/>
                <a:defRPr sz="1400">
                  <a:solidFill>
                    <a:schemeClr val="tx1"/>
                  </a:solidFill>
                  <a:latin typeface="+mn-lt"/>
                </a:defRPr>
              </a:lvl5pPr>
              <a:lvl6pPr marL="1600200" indent="-285750" algn="l" rtl="0" fontAlgn="base">
                <a:spcBef>
                  <a:spcPct val="20000"/>
                </a:spcBef>
                <a:spcAft>
                  <a:spcPct val="0"/>
                </a:spcAft>
                <a:buChar char="•"/>
                <a:defRPr sz="1400">
                  <a:solidFill>
                    <a:schemeClr val="tx1"/>
                  </a:solidFill>
                  <a:latin typeface="+mn-lt"/>
                </a:defRPr>
              </a:lvl6pPr>
              <a:lvl7pPr marL="2057400" indent="-285750" algn="l" rtl="0" fontAlgn="base">
                <a:spcBef>
                  <a:spcPct val="20000"/>
                </a:spcBef>
                <a:spcAft>
                  <a:spcPct val="0"/>
                </a:spcAft>
                <a:buChar char="•"/>
                <a:defRPr sz="1400">
                  <a:solidFill>
                    <a:schemeClr val="tx1"/>
                  </a:solidFill>
                  <a:latin typeface="+mn-lt"/>
                </a:defRPr>
              </a:lvl7pPr>
              <a:lvl8pPr marL="2514600" indent="-285750" algn="l" rtl="0" fontAlgn="base">
                <a:spcBef>
                  <a:spcPct val="20000"/>
                </a:spcBef>
                <a:spcAft>
                  <a:spcPct val="0"/>
                </a:spcAft>
                <a:buChar char="•"/>
                <a:defRPr sz="1400">
                  <a:solidFill>
                    <a:schemeClr val="tx1"/>
                  </a:solidFill>
                  <a:latin typeface="+mn-lt"/>
                </a:defRPr>
              </a:lvl8pPr>
              <a:lvl9pPr marL="2971800" indent="-285750" algn="l" rtl="0" fontAlgn="base">
                <a:spcBef>
                  <a:spcPct val="20000"/>
                </a:spcBef>
                <a:spcAft>
                  <a:spcPct val="0"/>
                </a:spcAft>
                <a:buChar char="•"/>
                <a:defRPr sz="1400">
                  <a:solidFill>
                    <a:schemeClr val="tx1"/>
                  </a:solidFill>
                  <a:latin typeface="+mn-lt"/>
                </a:defRPr>
              </a:lvl9pPr>
            </a:lstStyle>
            <a:p>
              <a:pPr algn="ctr">
                <a:lnSpc>
                  <a:spcPct val="120000"/>
                </a:lnSpc>
              </a:pPr>
              <a:r>
                <a:rPr lang="da-DK" sz="1500" b="1" dirty="0" smtClean="0"/>
                <a:t>6 Euroviisuissa</a:t>
              </a:r>
              <a:r>
                <a:rPr lang="da-DK" sz="1500" dirty="0" smtClean="0"/>
                <a:t/>
              </a:r>
              <a:br>
                <a:rPr lang="da-DK" sz="1500" dirty="0" smtClean="0"/>
              </a:br>
              <a:r>
                <a:rPr lang="da-DK" sz="1500" dirty="0" smtClean="0"/>
                <a:t>vuodesta 2000</a:t>
              </a:r>
              <a:endParaRPr lang="da-DK" sz="1500" dirty="0"/>
            </a:p>
          </p:txBody>
        </p:sp>
        <p:pic>
          <p:nvPicPr>
            <p:cNvPr id="13" name="Billed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08" y="2029408"/>
              <a:ext cx="1695293" cy="1695293"/>
            </a:xfrm>
            <a:prstGeom prst="rect">
              <a:avLst/>
            </a:prstGeom>
          </p:spPr>
        </p:pic>
      </p:grpSp>
      <p:pic>
        <p:nvPicPr>
          <p:cNvPr id="14" name="Picture 2"/>
          <p:cNvPicPr>
            <a:picLocks noChangeAspect="1" noChangeArrowheads="1"/>
          </p:cNvPicPr>
          <p:nvPr/>
        </p:nvPicPr>
        <p:blipFill>
          <a:blip r:embed="rId6" cstate="print"/>
          <a:srcRect/>
          <a:stretch>
            <a:fillRect/>
          </a:stretch>
        </p:blipFill>
        <p:spPr bwMode="auto">
          <a:xfrm>
            <a:off x="1475657" y="5976062"/>
            <a:ext cx="1944216" cy="714655"/>
          </a:xfrm>
          <a:prstGeom prst="rect">
            <a:avLst/>
          </a:prstGeom>
          <a:noFill/>
          <a:ln w="9525">
            <a:noFill/>
            <a:miter lim="800000"/>
            <a:headEnd/>
            <a:tailEnd/>
          </a:ln>
        </p:spPr>
      </p:pic>
    </p:spTree>
    <p:extLst>
      <p:ext uri="{BB962C8B-B14F-4D97-AF65-F5344CB8AC3E}">
        <p14:creationId xmlns:p14="http://schemas.microsoft.com/office/powerpoint/2010/main" val="202688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67544" y="2060848"/>
            <a:ext cx="5580620" cy="2098965"/>
          </a:xfrm>
        </p:spPr>
        <p:txBody>
          <a:bodyPr/>
          <a:lstStyle/>
          <a:p>
            <a:pPr>
              <a:lnSpc>
                <a:spcPct val="140000"/>
              </a:lnSpc>
              <a:spcBef>
                <a:spcPts val="0"/>
              </a:spcBef>
            </a:pPr>
            <a:endParaRPr lang="da-DK" sz="1600" dirty="0"/>
          </a:p>
          <a:p>
            <a:pPr>
              <a:lnSpc>
                <a:spcPct val="140000"/>
              </a:lnSpc>
              <a:spcBef>
                <a:spcPts val="0"/>
              </a:spcBef>
            </a:pPr>
            <a:r>
              <a:rPr lang="da-DK" sz="1800" dirty="0"/>
              <a:t>70.000 </a:t>
            </a:r>
            <a:r>
              <a:rPr lang="fi-FI" sz="1800" dirty="0"/>
              <a:t>pohjoismaalaista </a:t>
            </a:r>
            <a:r>
              <a:rPr lang="fi-FI" sz="1800" dirty="0" err="1"/>
              <a:t>pendlaa</a:t>
            </a:r>
            <a:r>
              <a:rPr lang="fi-FI" sz="1800" dirty="0"/>
              <a:t> toiseen </a:t>
            </a:r>
            <a:r>
              <a:rPr lang="fi-FI" sz="1800" dirty="0" smtClean="0"/>
              <a:t>Pohjoismaahan</a:t>
            </a:r>
            <a:endParaRPr lang="da-DK" sz="1800" dirty="0"/>
          </a:p>
          <a:p>
            <a:pPr>
              <a:lnSpc>
                <a:spcPct val="140000"/>
              </a:lnSpc>
              <a:spcBef>
                <a:spcPts val="0"/>
              </a:spcBef>
            </a:pPr>
            <a:r>
              <a:rPr lang="da-DK" sz="1800" dirty="0"/>
              <a:t>280.000 </a:t>
            </a:r>
            <a:r>
              <a:rPr lang="fi-FI" sz="1800" dirty="0"/>
              <a:t>pohjoismaalaista asuu toisessa pohjoismaassa</a:t>
            </a:r>
            <a:endParaRPr lang="da-DK" sz="1800" dirty="0"/>
          </a:p>
          <a:p>
            <a:pPr>
              <a:lnSpc>
                <a:spcPct val="140000"/>
              </a:lnSpc>
              <a:spcBef>
                <a:spcPts val="0"/>
              </a:spcBef>
            </a:pPr>
            <a:r>
              <a:rPr lang="da-DK" sz="1800" dirty="0"/>
              <a:t>58.000 </a:t>
            </a:r>
            <a:r>
              <a:rPr lang="da-DK" sz="1800" dirty="0" smtClean="0"/>
              <a:t>muutti 2011 </a:t>
            </a:r>
            <a:r>
              <a:rPr lang="fi-FI" sz="1800" dirty="0"/>
              <a:t> pohjoismaalaista toiseen pohjoismaahan</a:t>
            </a:r>
            <a:r>
              <a:rPr lang="da-DK" sz="1800" dirty="0" smtClean="0">
                <a:solidFill>
                  <a:srgbClr val="FFFFFF"/>
                </a:solidFill>
              </a:rPr>
              <a:t>la</a:t>
            </a:r>
          </a:p>
          <a:p>
            <a:pPr marL="0" indent="0">
              <a:lnSpc>
                <a:spcPct val="140000"/>
              </a:lnSpc>
              <a:spcBef>
                <a:spcPts val="0"/>
              </a:spcBef>
              <a:buNone/>
            </a:pPr>
            <a:endParaRPr lang="da-DK" sz="1800" dirty="0" smtClean="0">
              <a:solidFill>
                <a:srgbClr val="FFFFFF"/>
              </a:solidFill>
            </a:endParaRPr>
          </a:p>
        </p:txBody>
      </p:sp>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406" y="2188126"/>
            <a:ext cx="2825051" cy="2825051"/>
          </a:xfrm>
          <a:prstGeom prst="rect">
            <a:avLst/>
          </a:prstGeom>
        </p:spPr>
      </p:pic>
      <p:sp>
        <p:nvSpPr>
          <p:cNvPr id="2" name="textruta 1"/>
          <p:cNvSpPr txBox="1"/>
          <p:nvPr/>
        </p:nvSpPr>
        <p:spPr>
          <a:xfrm>
            <a:off x="1259632" y="548680"/>
            <a:ext cx="5616624" cy="861774"/>
          </a:xfrm>
          <a:prstGeom prst="rect">
            <a:avLst/>
          </a:prstGeom>
          <a:noFill/>
        </p:spPr>
        <p:txBody>
          <a:bodyPr wrap="square" rtlCol="0">
            <a:spAutoFit/>
          </a:bodyPr>
          <a:lstStyle/>
          <a:p>
            <a:r>
              <a:rPr lang="da-DK" sz="3200" b="1" dirty="0"/>
              <a:t>Liikkuvuus Pohjoismaissa </a:t>
            </a:r>
          </a:p>
          <a:p>
            <a:endParaRPr lang="sv-SE" dirty="0"/>
          </a:p>
        </p:txBody>
      </p:sp>
      <p:sp>
        <p:nvSpPr>
          <p:cNvPr id="6" name="textruta 5"/>
          <p:cNvSpPr txBox="1"/>
          <p:nvPr/>
        </p:nvSpPr>
        <p:spPr>
          <a:xfrm>
            <a:off x="467544" y="4690011"/>
            <a:ext cx="5688632" cy="646331"/>
          </a:xfrm>
          <a:prstGeom prst="rect">
            <a:avLst/>
          </a:prstGeom>
          <a:noFill/>
        </p:spPr>
        <p:txBody>
          <a:bodyPr wrap="square" rtlCol="0">
            <a:spAutoFit/>
          </a:bodyPr>
          <a:lstStyle/>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smtClean="0"/>
              <a:t>1.000 – 2.000 raja-</a:t>
            </a:r>
            <a:r>
              <a:rPr lang="sv-SE" dirty="0" err="1" smtClean="0"/>
              <a:t>aleen</a:t>
            </a:r>
            <a:r>
              <a:rPr lang="sv-SE" dirty="0" smtClean="0"/>
              <a:t> </a:t>
            </a:r>
            <a:r>
              <a:rPr lang="sv-SE" dirty="0" err="1" smtClean="0"/>
              <a:t>asukasta</a:t>
            </a:r>
            <a:r>
              <a:rPr lang="sv-SE" dirty="0" smtClean="0"/>
              <a:t> </a:t>
            </a:r>
            <a:r>
              <a:rPr lang="sv-SE" dirty="0" err="1" smtClean="0"/>
              <a:t>pendlaa</a:t>
            </a:r>
            <a:r>
              <a:rPr lang="sv-SE" dirty="0" smtClean="0"/>
              <a:t> rajan </a:t>
            </a:r>
            <a:r>
              <a:rPr lang="sv-SE" dirty="0" err="1" smtClean="0"/>
              <a:t>yli</a:t>
            </a:r>
            <a:r>
              <a:rPr lang="sv-SE" dirty="0" smtClean="0"/>
              <a:t> </a:t>
            </a:r>
            <a:endParaRPr lang="sv-SE" dirty="0"/>
          </a:p>
        </p:txBody>
      </p:sp>
      <p:pic>
        <p:nvPicPr>
          <p:cNvPr id="8" name="Picture 2"/>
          <p:cNvPicPr>
            <a:picLocks noChangeAspect="1" noChangeArrowheads="1"/>
          </p:cNvPicPr>
          <p:nvPr/>
        </p:nvPicPr>
        <p:blipFill>
          <a:blip r:embed="rId4" cstate="print"/>
          <a:srcRect/>
          <a:stretch>
            <a:fillRect/>
          </a:stretch>
        </p:blipFill>
        <p:spPr bwMode="auto">
          <a:xfrm>
            <a:off x="1475657" y="5976062"/>
            <a:ext cx="1944216" cy="714655"/>
          </a:xfrm>
          <a:prstGeom prst="rect">
            <a:avLst/>
          </a:prstGeom>
          <a:noFill/>
          <a:ln w="9525">
            <a:noFill/>
            <a:miter lim="800000"/>
            <a:headEnd/>
            <a:tailEnd/>
          </a:ln>
        </p:spPr>
      </p:pic>
    </p:spTree>
    <p:extLst>
      <p:ext uri="{BB962C8B-B14F-4D97-AF65-F5344CB8AC3E}">
        <p14:creationId xmlns:p14="http://schemas.microsoft.com/office/powerpoint/2010/main" val="2398771654"/>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smtClean="0"/>
              <a:t>Information </a:t>
            </a:r>
            <a:r>
              <a:rPr lang="da-DK" sz="2800" dirty="0"/>
              <a:t>och avklarande av gränshinder </a:t>
            </a:r>
          </a:p>
        </p:txBody>
      </p:sp>
      <p:sp>
        <p:nvSpPr>
          <p:cNvPr id="3" name="Pladsholder til indhold 2"/>
          <p:cNvSpPr>
            <a:spLocks noGrp="1"/>
          </p:cNvSpPr>
          <p:nvPr>
            <p:ph idx="1"/>
          </p:nvPr>
        </p:nvSpPr>
        <p:spPr>
          <a:xfrm>
            <a:off x="596330" y="1700808"/>
            <a:ext cx="7272808" cy="3672408"/>
          </a:xfrm>
        </p:spPr>
        <p:txBody>
          <a:bodyPr/>
          <a:lstStyle/>
          <a:p>
            <a:pPr marL="0" indent="0">
              <a:spcBef>
                <a:spcPts val="0"/>
              </a:spcBef>
              <a:buNone/>
            </a:pPr>
            <a:r>
              <a:rPr lang="da-DK" sz="2400" dirty="0" err="1" smtClean="0"/>
              <a:t>För</a:t>
            </a:r>
            <a:r>
              <a:rPr lang="da-DK" sz="2400" dirty="0" smtClean="0"/>
              <a:t> </a:t>
            </a:r>
            <a:r>
              <a:rPr lang="da-DK" sz="2400" dirty="0" err="1" smtClean="0"/>
              <a:t>att</a:t>
            </a:r>
            <a:r>
              <a:rPr lang="da-DK" sz="2400" dirty="0" smtClean="0"/>
              <a:t> </a:t>
            </a:r>
            <a:r>
              <a:rPr lang="da-DK" sz="2400" dirty="0" err="1" smtClean="0"/>
              <a:t>underlätta</a:t>
            </a:r>
            <a:r>
              <a:rPr lang="da-DK" sz="2400" dirty="0" smtClean="0"/>
              <a:t> den </a:t>
            </a:r>
            <a:r>
              <a:rPr lang="da-DK" sz="2400" dirty="0" err="1" smtClean="0"/>
              <a:t>fria</a:t>
            </a:r>
            <a:r>
              <a:rPr lang="da-DK" sz="2400" dirty="0" smtClean="0"/>
              <a:t> </a:t>
            </a:r>
            <a:r>
              <a:rPr lang="da-DK" sz="2400" dirty="0" err="1" smtClean="0"/>
              <a:t>rörligheten</a:t>
            </a:r>
            <a:r>
              <a:rPr lang="da-DK" sz="2400" dirty="0" smtClean="0"/>
              <a:t> </a:t>
            </a:r>
            <a:r>
              <a:rPr lang="da-DK" sz="2400" dirty="0" err="1" smtClean="0"/>
              <a:t>för</a:t>
            </a:r>
            <a:r>
              <a:rPr lang="da-DK" sz="2400" dirty="0" smtClean="0"/>
              <a:t> individer </a:t>
            </a:r>
            <a:r>
              <a:rPr lang="da-DK" sz="2400" dirty="0" err="1" smtClean="0"/>
              <a:t>och</a:t>
            </a:r>
            <a:r>
              <a:rPr lang="da-DK" sz="2400" dirty="0" smtClean="0"/>
              <a:t> </a:t>
            </a:r>
            <a:r>
              <a:rPr lang="da-DK" sz="2400" dirty="0" err="1" smtClean="0"/>
              <a:t>företag</a:t>
            </a:r>
            <a:r>
              <a:rPr lang="da-DK" sz="2400" dirty="0" smtClean="0"/>
              <a:t> i Norden </a:t>
            </a:r>
            <a:r>
              <a:rPr lang="da-DK" sz="2400" dirty="0" err="1" smtClean="0"/>
              <a:t>satsar</a:t>
            </a:r>
            <a:r>
              <a:rPr lang="da-DK" sz="2400" dirty="0" smtClean="0"/>
              <a:t> NMR på information </a:t>
            </a:r>
            <a:r>
              <a:rPr lang="da-DK" sz="2400" dirty="0" err="1" smtClean="0"/>
              <a:t>och</a:t>
            </a:r>
            <a:r>
              <a:rPr lang="da-DK" sz="2400" dirty="0" smtClean="0"/>
              <a:t> eliminering av </a:t>
            </a:r>
            <a:r>
              <a:rPr lang="da-DK" sz="2400" dirty="0" err="1" smtClean="0"/>
              <a:t>gränshinder</a:t>
            </a:r>
            <a:r>
              <a:rPr lang="da-DK" sz="2400" dirty="0" smtClean="0"/>
              <a:t>.</a:t>
            </a:r>
          </a:p>
          <a:p>
            <a:pPr>
              <a:spcBef>
                <a:spcPts val="0"/>
              </a:spcBef>
            </a:pPr>
            <a:endParaRPr lang="da-DK" sz="2400" dirty="0"/>
          </a:p>
          <a:p>
            <a:pPr>
              <a:spcBef>
                <a:spcPts val="0"/>
              </a:spcBef>
              <a:buFont typeface="Arial" pitchFamily="34" charset="0"/>
              <a:buChar char="•"/>
            </a:pPr>
            <a:r>
              <a:rPr lang="da-DK" sz="2400" dirty="0" err="1"/>
              <a:t>Nedbryta</a:t>
            </a:r>
            <a:r>
              <a:rPr lang="da-DK" sz="2400" dirty="0"/>
              <a:t> </a:t>
            </a:r>
            <a:r>
              <a:rPr lang="da-DK" sz="2400" dirty="0" err="1"/>
              <a:t>existerande</a:t>
            </a:r>
            <a:r>
              <a:rPr lang="da-DK" sz="2400" dirty="0"/>
              <a:t> </a:t>
            </a:r>
            <a:r>
              <a:rPr lang="da-DK" sz="2400" dirty="0" err="1"/>
              <a:t>gränshinder</a:t>
            </a:r>
            <a:endParaRPr lang="da-DK" sz="2400" dirty="0"/>
          </a:p>
          <a:p>
            <a:pPr>
              <a:spcBef>
                <a:spcPts val="0"/>
              </a:spcBef>
              <a:buFont typeface="Arial" pitchFamily="34" charset="0"/>
              <a:buChar char="•"/>
            </a:pPr>
            <a:endParaRPr lang="da-DK" sz="2400" dirty="0"/>
          </a:p>
          <a:p>
            <a:pPr>
              <a:spcBef>
                <a:spcPts val="0"/>
              </a:spcBef>
              <a:buFont typeface="Arial" pitchFamily="34" charset="0"/>
              <a:buChar char="•"/>
            </a:pPr>
            <a:r>
              <a:rPr lang="da-DK" sz="2400" dirty="0"/>
              <a:t>Förebygga så att inte nya gränshinder </a:t>
            </a:r>
            <a:r>
              <a:rPr lang="da-DK" sz="2400" dirty="0" smtClean="0"/>
              <a:t/>
            </a:r>
            <a:br>
              <a:rPr lang="da-DK" sz="2400" dirty="0" smtClean="0"/>
            </a:br>
            <a:r>
              <a:rPr lang="da-DK" sz="2400" dirty="0" smtClean="0"/>
              <a:t>uppstår</a:t>
            </a:r>
          </a:p>
          <a:p>
            <a:pPr>
              <a:spcBef>
                <a:spcPts val="0"/>
              </a:spcBef>
              <a:buFont typeface="Arial" pitchFamily="34" charset="0"/>
              <a:buChar char="•"/>
            </a:pPr>
            <a:endParaRPr lang="da-DK" sz="2400" dirty="0"/>
          </a:p>
          <a:p>
            <a:pPr>
              <a:spcBef>
                <a:spcPts val="0"/>
              </a:spcBef>
              <a:buFont typeface="Arial" pitchFamily="34" charset="0"/>
              <a:buChar char="•"/>
            </a:pPr>
            <a:r>
              <a:rPr lang="da-DK" sz="2400" dirty="0" err="1" smtClean="0"/>
              <a:t>Öka</a:t>
            </a:r>
            <a:r>
              <a:rPr lang="da-DK" sz="2400" dirty="0" smtClean="0"/>
              <a:t> </a:t>
            </a:r>
            <a:r>
              <a:rPr lang="da-DK" sz="2400" dirty="0" err="1" smtClean="0"/>
              <a:t>och</a:t>
            </a:r>
            <a:r>
              <a:rPr lang="da-DK" sz="2400" dirty="0" smtClean="0"/>
              <a:t> </a:t>
            </a:r>
            <a:r>
              <a:rPr lang="da-DK" sz="2400" dirty="0" err="1" smtClean="0"/>
              <a:t>effektivisera</a:t>
            </a:r>
            <a:r>
              <a:rPr lang="da-DK" sz="2400" dirty="0" smtClean="0"/>
              <a:t> </a:t>
            </a:r>
            <a:r>
              <a:rPr lang="da-DK" sz="2400" dirty="0" err="1" smtClean="0"/>
              <a:t>informationsinsatserna</a:t>
            </a:r>
            <a:r>
              <a:rPr lang="da-DK" sz="2400" dirty="0" smtClean="0"/>
              <a:t> </a:t>
            </a:r>
          </a:p>
          <a:p>
            <a:pPr>
              <a:spcBef>
                <a:spcPts val="0"/>
              </a:spcBef>
              <a:buFont typeface="Arial" pitchFamily="34" charset="0"/>
              <a:buChar char="•"/>
            </a:pPr>
            <a:endParaRPr lang="da-DK" dirty="0"/>
          </a:p>
        </p:txBody>
      </p:sp>
      <p:sp>
        <p:nvSpPr>
          <p:cNvPr id="6" name="Pladsholder til diasnummer 5"/>
          <p:cNvSpPr>
            <a:spLocks noGrp="1"/>
          </p:cNvSpPr>
          <p:nvPr>
            <p:ph type="sldNum" sz="quarter" idx="12"/>
          </p:nvPr>
        </p:nvSpPr>
        <p:spPr/>
        <p:txBody>
          <a:bodyPr/>
          <a:lstStyle/>
          <a:p>
            <a:fld id="{48804BDC-F9D3-44FE-986A-D639C3A0346F}" type="slidenum">
              <a:rPr lang="da-DK" noProof="0" smtClean="0"/>
              <a:pPr/>
              <a:t>15</a:t>
            </a:fld>
            <a:endParaRPr lang="da-DK" noProof="0"/>
          </a:p>
        </p:txBody>
      </p:sp>
      <p:pic>
        <p:nvPicPr>
          <p:cNvPr id="7" name="Picture 12" descr="sam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528902"/>
            <a:ext cx="2766020" cy="167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2"/>
          <p:cNvPicPr>
            <a:picLocks noChangeAspect="1" noChangeArrowheads="1"/>
          </p:cNvPicPr>
          <p:nvPr/>
        </p:nvPicPr>
        <p:blipFill>
          <a:blip r:embed="rId4" cstate="print"/>
          <a:srcRect/>
          <a:stretch>
            <a:fillRect/>
          </a:stretch>
        </p:blipFill>
        <p:spPr bwMode="auto">
          <a:xfrm>
            <a:off x="1475657" y="5976062"/>
            <a:ext cx="1944216" cy="714655"/>
          </a:xfrm>
          <a:prstGeom prst="rect">
            <a:avLst/>
          </a:prstGeom>
          <a:noFill/>
          <a:ln w="9525">
            <a:noFill/>
            <a:miter lim="800000"/>
            <a:headEnd/>
            <a:tailEnd/>
          </a:ln>
        </p:spPr>
      </p:pic>
    </p:spTree>
    <p:extLst>
      <p:ext uri="{BB962C8B-B14F-4D97-AF65-F5344CB8AC3E}">
        <p14:creationId xmlns:p14="http://schemas.microsoft.com/office/powerpoint/2010/main" val="734857232"/>
      </p:ext>
    </p:extLst>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Tuloksia</a:t>
            </a:r>
            <a:endParaRPr lang="sv-SE" dirty="0"/>
          </a:p>
        </p:txBody>
      </p:sp>
      <p:sp>
        <p:nvSpPr>
          <p:cNvPr id="3" name="Platshållare för innehåll 2"/>
          <p:cNvSpPr>
            <a:spLocks noGrp="1"/>
          </p:cNvSpPr>
          <p:nvPr>
            <p:ph idx="1"/>
          </p:nvPr>
        </p:nvSpPr>
        <p:spPr/>
        <p:txBody>
          <a:bodyPr/>
          <a:lstStyle/>
          <a:p>
            <a:r>
              <a:rPr lang="sv-SE" dirty="0" err="1" smtClean="0"/>
              <a:t>Verkosto</a:t>
            </a:r>
            <a:endParaRPr lang="sv-SE" dirty="0" smtClean="0"/>
          </a:p>
          <a:p>
            <a:r>
              <a:rPr lang="sv-SE" dirty="0" err="1" smtClean="0"/>
              <a:t>Kanavat</a:t>
            </a:r>
            <a:r>
              <a:rPr lang="sv-SE" dirty="0" smtClean="0"/>
              <a:t/>
            </a:r>
            <a:br>
              <a:rPr lang="sv-SE" dirty="0" smtClean="0"/>
            </a:br>
            <a:endParaRPr lang="sv-SE" dirty="0" smtClean="0"/>
          </a:p>
          <a:p>
            <a:r>
              <a:rPr lang="sv-SE" dirty="0" err="1" smtClean="0"/>
              <a:t>Pyöreän</a:t>
            </a:r>
            <a:r>
              <a:rPr lang="sv-SE" dirty="0" smtClean="0"/>
              <a:t> </a:t>
            </a:r>
            <a:r>
              <a:rPr lang="sv-SE" dirty="0" err="1" smtClean="0"/>
              <a:t>pöydän</a:t>
            </a:r>
            <a:r>
              <a:rPr lang="sv-SE" dirty="0" smtClean="0"/>
              <a:t> </a:t>
            </a:r>
            <a:r>
              <a:rPr lang="sv-SE" dirty="0" err="1" smtClean="0"/>
              <a:t>keskustelu</a:t>
            </a:r>
            <a:r>
              <a:rPr lang="sv-SE" dirty="0" smtClean="0"/>
              <a:t> – </a:t>
            </a:r>
            <a:r>
              <a:rPr lang="sv-SE" dirty="0" err="1" smtClean="0"/>
              <a:t>julkilausuma</a:t>
            </a:r>
            <a:endParaRPr lang="sv-SE" dirty="0" smtClean="0"/>
          </a:p>
          <a:p>
            <a:r>
              <a:rPr lang="sv-SE" dirty="0" smtClean="0"/>
              <a:t>PMN 2016 </a:t>
            </a:r>
            <a:r>
              <a:rPr lang="sv-SE" dirty="0" err="1" smtClean="0"/>
              <a:t>ohjelma</a:t>
            </a:r>
            <a:r>
              <a:rPr lang="sv-SE" dirty="0" smtClean="0"/>
              <a:t>: </a:t>
            </a:r>
            <a:br>
              <a:rPr lang="sv-SE" dirty="0" smtClean="0"/>
            </a:br>
            <a:r>
              <a:rPr lang="sv-SE" dirty="0" smtClean="0"/>
              <a:t>   </a:t>
            </a:r>
            <a:r>
              <a:rPr lang="sv-SE" sz="2400" dirty="0" smtClean="0"/>
              <a:t>8-9.12.2016: </a:t>
            </a:r>
            <a:r>
              <a:rPr lang="sv-SE" sz="2400" dirty="0" err="1" smtClean="0"/>
              <a:t>Ministerikokous</a:t>
            </a:r>
            <a:r>
              <a:rPr lang="sv-SE" sz="2400" dirty="0" smtClean="0"/>
              <a:t> </a:t>
            </a:r>
            <a:r>
              <a:rPr lang="sv-SE" sz="2400" dirty="0" err="1" smtClean="0"/>
              <a:t>Torniossa</a:t>
            </a:r>
            <a:r>
              <a:rPr lang="sv-SE" sz="2400" dirty="0" smtClean="0"/>
              <a:t/>
            </a:r>
            <a:br>
              <a:rPr lang="sv-SE" sz="2400" dirty="0" smtClean="0"/>
            </a:br>
            <a:r>
              <a:rPr lang="sv-SE" sz="2400" dirty="0" smtClean="0"/>
              <a:t>    </a:t>
            </a:r>
            <a:r>
              <a:rPr lang="sv-SE" sz="2400" dirty="0" err="1" smtClean="0"/>
              <a:t>toukokuu</a:t>
            </a:r>
            <a:r>
              <a:rPr lang="sv-SE" sz="2400" dirty="0" smtClean="0"/>
              <a:t>: Rajan </a:t>
            </a:r>
            <a:r>
              <a:rPr lang="sv-SE" sz="2400" dirty="0" err="1" smtClean="0"/>
              <a:t>mahdollisuudet</a:t>
            </a:r>
            <a:r>
              <a:rPr lang="sv-SE" sz="2400" dirty="0" smtClean="0"/>
              <a:t> – </a:t>
            </a:r>
            <a:r>
              <a:rPr lang="sv-SE" sz="2400" dirty="0" err="1" smtClean="0"/>
              <a:t>yritystoiminta</a:t>
            </a:r>
            <a:r>
              <a:rPr lang="sv-SE" sz="2400" dirty="0" smtClean="0"/>
              <a:t> </a:t>
            </a:r>
            <a:br>
              <a:rPr lang="sv-SE" sz="2400" dirty="0" smtClean="0"/>
            </a:br>
            <a:r>
              <a:rPr lang="sv-SE" sz="2400" dirty="0" smtClean="0"/>
              <a:t>                    </a:t>
            </a:r>
            <a:r>
              <a:rPr lang="sv-SE" sz="2400" dirty="0" err="1" smtClean="0"/>
              <a:t>talouskasvun</a:t>
            </a:r>
            <a:r>
              <a:rPr lang="sv-SE" sz="2400" dirty="0" smtClean="0"/>
              <a:t> </a:t>
            </a:r>
            <a:r>
              <a:rPr lang="sv-SE" sz="2400" dirty="0" err="1" smtClean="0"/>
              <a:t>moottorina</a:t>
            </a:r>
            <a:r>
              <a:rPr lang="sv-SE" sz="2400" dirty="0" smtClean="0"/>
              <a:t>                    </a:t>
            </a:r>
            <a:br>
              <a:rPr lang="sv-SE" sz="2400" dirty="0" smtClean="0"/>
            </a:br>
            <a:r>
              <a:rPr lang="sv-SE" sz="2400" dirty="0" smtClean="0"/>
              <a:t>    </a:t>
            </a:r>
            <a:r>
              <a:rPr lang="sv-SE" sz="2400" dirty="0" err="1" smtClean="0"/>
              <a:t>syksy</a:t>
            </a:r>
            <a:r>
              <a:rPr lang="sv-SE" sz="2400" dirty="0" smtClean="0"/>
              <a:t>: </a:t>
            </a:r>
            <a:r>
              <a:rPr lang="sv-SE" sz="2400" dirty="0" err="1" smtClean="0"/>
              <a:t>Minä</a:t>
            </a:r>
            <a:r>
              <a:rPr lang="sv-SE" sz="2400" dirty="0" smtClean="0"/>
              <a:t> </a:t>
            </a:r>
            <a:r>
              <a:rPr lang="sv-SE" sz="2400" dirty="0" err="1" smtClean="0"/>
              <a:t>rajatyöntekijä</a:t>
            </a:r>
            <a:r>
              <a:rPr lang="sv-SE" sz="2400" dirty="0" smtClean="0"/>
              <a:t>!</a:t>
            </a:r>
            <a:r>
              <a:rPr lang="sv-SE" dirty="0" smtClean="0"/>
              <a:t/>
            </a:r>
            <a:br>
              <a:rPr lang="sv-SE" dirty="0" smtClean="0"/>
            </a:br>
            <a:endParaRPr lang="sv-SE" dirty="0" smtClean="0"/>
          </a:p>
          <a:p>
            <a:endParaRPr lang="sv-SE" dirty="0"/>
          </a:p>
        </p:txBody>
      </p:sp>
      <p:sp>
        <p:nvSpPr>
          <p:cNvPr id="4" name="Platshållare för bildnummer 3"/>
          <p:cNvSpPr>
            <a:spLocks noGrp="1"/>
          </p:cNvSpPr>
          <p:nvPr>
            <p:ph type="sldNum" sz="quarter" idx="12"/>
          </p:nvPr>
        </p:nvSpPr>
        <p:spPr/>
        <p:txBody>
          <a:bodyPr/>
          <a:lstStyle/>
          <a:p>
            <a:pPr>
              <a:defRPr/>
            </a:pPr>
            <a:fld id="{BAC070E2-A65E-48E2-8F5F-88B83AF87718}" type="slidenum">
              <a:rPr lang="fi-FI" smtClean="0"/>
              <a:pPr>
                <a:defRPr/>
              </a:pPr>
              <a:t>16</a:t>
            </a:fld>
            <a:endParaRPr lang="fi-FI"/>
          </a:p>
        </p:txBody>
      </p:sp>
      <p:pic>
        <p:nvPicPr>
          <p:cNvPr id="5" name="Picture 2"/>
          <p:cNvPicPr>
            <a:picLocks noChangeAspect="1" noChangeArrowheads="1"/>
          </p:cNvPicPr>
          <p:nvPr/>
        </p:nvPicPr>
        <p:blipFill>
          <a:blip r:embed="rId2" cstate="print"/>
          <a:srcRect/>
          <a:stretch>
            <a:fillRect/>
          </a:stretch>
        </p:blipFill>
        <p:spPr bwMode="auto">
          <a:xfrm>
            <a:off x="1475657" y="5976062"/>
            <a:ext cx="1944216" cy="714655"/>
          </a:xfrm>
          <a:prstGeom prst="rect">
            <a:avLst/>
          </a:prstGeom>
          <a:noFill/>
          <a:ln w="9525">
            <a:noFill/>
            <a:miter lim="800000"/>
            <a:headEnd/>
            <a:tailEnd/>
          </a:ln>
        </p:spPr>
      </p:pic>
    </p:spTree>
    <p:extLst>
      <p:ext uri="{BB962C8B-B14F-4D97-AF65-F5344CB8AC3E}">
        <p14:creationId xmlns:p14="http://schemas.microsoft.com/office/powerpoint/2010/main" val="1961124727"/>
      </p:ext>
    </p:extLst>
  </p:cSld>
  <p:clrMapOvr>
    <a:masterClrMapping/>
  </p:clrMapOvr>
  <p:transition>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Otsikko 1"/>
          <p:cNvSpPr>
            <a:spLocks noGrp="1"/>
          </p:cNvSpPr>
          <p:nvPr>
            <p:ph type="ctrTitle"/>
          </p:nvPr>
        </p:nvSpPr>
        <p:spPr>
          <a:xfrm>
            <a:off x="414338" y="3861048"/>
            <a:ext cx="8243887" cy="2088902"/>
          </a:xfrm>
        </p:spPr>
        <p:txBody>
          <a:bodyPr/>
          <a:lstStyle/>
          <a:p>
            <a:pPr eaLnBrk="1" hangingPunct="1"/>
            <a:r>
              <a:rPr lang="fi-FI" sz="2800" dirty="0" smtClean="0"/>
              <a:t> </a:t>
            </a:r>
            <a:r>
              <a:rPr lang="fi-FI" sz="3200" dirty="0" smtClean="0"/>
              <a:t>YHTEISTYÖN JA KAUPAN LISÄÄMINEN LAPIN JA NORBOTTENIN YRITYSTEN VÄLILLÄ – TIENRAIVAAJA  -HANKE</a:t>
            </a:r>
            <a:r>
              <a:rPr lang="fi-FI" dirty="0" smtClean="0"/>
              <a:t/>
            </a:r>
            <a:br>
              <a:rPr lang="fi-FI" dirty="0" smtClean="0"/>
            </a:br>
            <a:r>
              <a:rPr lang="fi-FI" dirty="0" smtClean="0"/>
              <a:t/>
            </a:r>
            <a:br>
              <a:rPr lang="fi-FI" dirty="0" smtClean="0"/>
            </a:br>
            <a:endParaRPr lang="fi-FI" dirty="0" smtClean="0"/>
          </a:p>
        </p:txBody>
      </p:sp>
      <p:sp>
        <p:nvSpPr>
          <p:cNvPr id="3" name="Alaotsikko 2"/>
          <p:cNvSpPr>
            <a:spLocks noGrp="1"/>
          </p:cNvSpPr>
          <p:nvPr>
            <p:ph type="subTitle" idx="1"/>
          </p:nvPr>
        </p:nvSpPr>
        <p:spPr>
          <a:xfrm>
            <a:off x="414338" y="4791075"/>
            <a:ext cx="8243887" cy="1331913"/>
          </a:xfrm>
        </p:spPr>
        <p:txBody>
          <a:bodyPr/>
          <a:lstStyle/>
          <a:p>
            <a:pPr eaLnBrk="1" fontAlgn="auto" hangingPunct="1">
              <a:spcAft>
                <a:spcPts val="0"/>
              </a:spcAft>
              <a:buFont typeface="Arial" pitchFamily="34" charset="0"/>
              <a:buNone/>
              <a:defRPr/>
            </a:pPr>
            <a:endParaRPr lang="fi-FI" dirty="0" smtClean="0"/>
          </a:p>
          <a:p>
            <a:pPr eaLnBrk="1" fontAlgn="auto" hangingPunct="1">
              <a:spcAft>
                <a:spcPts val="0"/>
              </a:spcAft>
              <a:buFont typeface="Arial" pitchFamily="34" charset="0"/>
              <a:buNone/>
              <a:defRPr/>
            </a:pPr>
            <a:endParaRPr lang="fi-FI" dirty="0" smtClean="0"/>
          </a:p>
          <a:p>
            <a:pPr eaLnBrk="1" fontAlgn="auto" hangingPunct="1">
              <a:spcAft>
                <a:spcPts val="0"/>
              </a:spcAft>
              <a:buFont typeface="Arial" pitchFamily="34" charset="0"/>
              <a:buNone/>
              <a:defRPr/>
            </a:pPr>
            <a:r>
              <a:rPr lang="fi-FI" dirty="0" smtClean="0"/>
              <a:t>2016 - 2019</a:t>
            </a:r>
          </a:p>
        </p:txBody>
      </p:sp>
      <p:sp>
        <p:nvSpPr>
          <p:cNvPr id="4" name="Dian numeron paikkamerkki 3"/>
          <p:cNvSpPr>
            <a:spLocks noGrp="1"/>
          </p:cNvSpPr>
          <p:nvPr>
            <p:ph type="sldNum" sz="quarter" idx="12"/>
          </p:nvPr>
        </p:nvSpPr>
        <p:spPr/>
        <p:txBody>
          <a:bodyPr/>
          <a:lstStyle/>
          <a:p>
            <a:pPr>
              <a:defRPr/>
            </a:pPr>
            <a:fld id="{EF713505-F954-457D-9A6C-B0823CE0C9CD}" type="slidenum">
              <a:rPr lang="fi-FI"/>
              <a:pPr>
                <a:defRPr/>
              </a:pPr>
              <a:t>17</a:t>
            </a:fld>
            <a:endParaRPr lang="fi-FI"/>
          </a:p>
        </p:txBody>
      </p:sp>
      <p:pic>
        <p:nvPicPr>
          <p:cNvPr id="4098" name="Picture 2"/>
          <p:cNvPicPr>
            <a:picLocks noChangeAspect="1" noChangeArrowheads="1"/>
          </p:cNvPicPr>
          <p:nvPr/>
        </p:nvPicPr>
        <p:blipFill>
          <a:blip r:embed="rId2" cstate="print"/>
          <a:srcRect/>
          <a:stretch>
            <a:fillRect/>
          </a:stretch>
        </p:blipFill>
        <p:spPr bwMode="auto">
          <a:xfrm>
            <a:off x="611560" y="6090406"/>
            <a:ext cx="2088232" cy="767593"/>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Otsikko 1"/>
          <p:cNvSpPr>
            <a:spLocks noGrp="1"/>
          </p:cNvSpPr>
          <p:nvPr>
            <p:ph type="title"/>
          </p:nvPr>
        </p:nvSpPr>
        <p:spPr>
          <a:xfrm>
            <a:off x="414338" y="368300"/>
            <a:ext cx="8243887" cy="539750"/>
          </a:xfrm>
        </p:spPr>
        <p:txBody>
          <a:bodyPr/>
          <a:lstStyle/>
          <a:p>
            <a:pPr eaLnBrk="1" hangingPunct="1"/>
            <a:r>
              <a:rPr lang="fi-FI" dirty="0" smtClean="0"/>
              <a:t>Tienraivaaja</a:t>
            </a:r>
          </a:p>
        </p:txBody>
      </p:sp>
      <p:sp>
        <p:nvSpPr>
          <p:cNvPr id="125954" name="Sisällön paikkamerkki 2"/>
          <p:cNvSpPr>
            <a:spLocks noGrp="1"/>
          </p:cNvSpPr>
          <p:nvPr>
            <p:ph idx="1"/>
          </p:nvPr>
        </p:nvSpPr>
        <p:spPr bwMode="auto">
          <a:xfrm>
            <a:off x="414338" y="908050"/>
            <a:ext cx="8243887" cy="5230813"/>
          </a:xfrm>
        </p:spPr>
        <p:txBody>
          <a:bodyPr wrap="square" numCol="1" anchor="t" anchorCtr="0" compatLnSpc="1">
            <a:prstTxWarp prst="textNoShape">
              <a:avLst/>
            </a:prstTxWarp>
          </a:bodyPr>
          <a:lstStyle/>
          <a:p>
            <a:pPr eaLnBrk="1" hangingPunct="1"/>
            <a:endParaRPr lang="fi-FI" sz="2200" dirty="0" smtClean="0"/>
          </a:p>
          <a:p>
            <a:pPr eaLnBrk="1" hangingPunct="1"/>
            <a:r>
              <a:rPr lang="fi-FI" sz="2200" dirty="0" smtClean="0"/>
              <a:t>Tienraivaaja verkoston luominen alueellisista elinkeinotoimijoista</a:t>
            </a:r>
          </a:p>
          <a:p>
            <a:pPr eaLnBrk="1" hangingPunct="1"/>
            <a:r>
              <a:rPr lang="fi-FI" sz="2200" dirty="0" smtClean="0"/>
              <a:t>Tienraivaaja –verkosto tekee tiivistä yhteistyötä Pohjoiskalotin rajaneuvonnan kanssa</a:t>
            </a:r>
          </a:p>
          <a:p>
            <a:pPr eaLnBrk="1" hangingPunct="1"/>
            <a:r>
              <a:rPr lang="fi-FI" sz="2200" dirty="0" smtClean="0"/>
              <a:t>Tienraivaaja herättää yritysten kiinnostusta rajat ylittävään…</a:t>
            </a:r>
          </a:p>
          <a:p>
            <a:pPr eaLnBrk="1" hangingPunct="1"/>
            <a:r>
              <a:rPr lang="fi-FI" sz="2200" dirty="0" smtClean="0"/>
              <a:t>Yritysvierailut, </a:t>
            </a:r>
            <a:r>
              <a:rPr lang="fi-FI" sz="2200" dirty="0" err="1" smtClean="0"/>
              <a:t>matchmaging</a:t>
            </a:r>
            <a:r>
              <a:rPr lang="fi-FI" sz="2200" dirty="0" smtClean="0"/>
              <a:t> –tapahtumat</a:t>
            </a:r>
          </a:p>
          <a:p>
            <a:pPr eaLnBrk="1" hangingPunct="1"/>
            <a:r>
              <a:rPr lang="fi-FI" sz="2200" dirty="0" smtClean="0"/>
              <a:t>Yhteistyö yritysedustajien ja konsulttien kanssa</a:t>
            </a:r>
          </a:p>
          <a:p>
            <a:pPr eaLnBrk="1" hangingPunct="1"/>
            <a:r>
              <a:rPr lang="fi-FI" sz="2200" dirty="0" smtClean="0"/>
              <a:t>Julkisten hankintojen rajaylinen toteuttaminen</a:t>
            </a:r>
          </a:p>
          <a:p>
            <a:pPr eaLnBrk="1" hangingPunct="1"/>
            <a:r>
              <a:rPr lang="fi-FI" sz="2200" dirty="0" smtClean="0"/>
              <a:t>Rajat ylittävän rekrytoinnin edistäminen</a:t>
            </a:r>
          </a:p>
        </p:txBody>
      </p:sp>
      <p:sp>
        <p:nvSpPr>
          <p:cNvPr id="4" name="Dian numeron paikkamerkki 3"/>
          <p:cNvSpPr>
            <a:spLocks noGrp="1"/>
          </p:cNvSpPr>
          <p:nvPr>
            <p:ph type="sldNum" sz="quarter" idx="12"/>
          </p:nvPr>
        </p:nvSpPr>
        <p:spPr/>
        <p:txBody>
          <a:bodyPr/>
          <a:lstStyle/>
          <a:p>
            <a:pPr>
              <a:defRPr/>
            </a:pPr>
            <a:fld id="{57BBB15E-9C98-41C5-8D13-9967D57B87B6}" type="slidenum">
              <a:rPr lang="fi-FI"/>
              <a:pPr>
                <a:defRPr/>
              </a:pPr>
              <a:t>18</a:t>
            </a:fld>
            <a:endParaRPr lang="fi-FI"/>
          </a:p>
        </p:txBody>
      </p:sp>
      <p:pic>
        <p:nvPicPr>
          <p:cNvPr id="5122" name="Picture 2"/>
          <p:cNvPicPr>
            <a:picLocks noChangeAspect="1" noChangeArrowheads="1"/>
          </p:cNvPicPr>
          <p:nvPr/>
        </p:nvPicPr>
        <p:blipFill>
          <a:blip r:embed="rId2" cstate="print"/>
          <a:srcRect/>
          <a:stretch>
            <a:fillRect/>
          </a:stretch>
        </p:blipFill>
        <p:spPr bwMode="auto">
          <a:xfrm>
            <a:off x="755576" y="6011002"/>
            <a:ext cx="2304256" cy="84699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Otsikko 1"/>
          <p:cNvSpPr>
            <a:spLocks noGrp="1"/>
          </p:cNvSpPr>
          <p:nvPr>
            <p:ph type="title"/>
          </p:nvPr>
        </p:nvSpPr>
        <p:spPr>
          <a:xfrm>
            <a:off x="414338" y="368301"/>
            <a:ext cx="8243887" cy="540420"/>
          </a:xfrm>
        </p:spPr>
        <p:txBody>
          <a:bodyPr/>
          <a:lstStyle/>
          <a:p>
            <a:pPr eaLnBrk="1" hangingPunct="1"/>
            <a:r>
              <a:rPr lang="fi-FI" dirty="0" smtClean="0"/>
              <a:t>Toimenpide-ehdotuksia</a:t>
            </a:r>
          </a:p>
        </p:txBody>
      </p:sp>
      <p:sp>
        <p:nvSpPr>
          <p:cNvPr id="126978" name="Sisällön paikkamerkki 2"/>
          <p:cNvSpPr>
            <a:spLocks noGrp="1"/>
          </p:cNvSpPr>
          <p:nvPr>
            <p:ph idx="1"/>
          </p:nvPr>
        </p:nvSpPr>
        <p:spPr bwMode="auto">
          <a:xfrm>
            <a:off x="250825" y="836712"/>
            <a:ext cx="8407400" cy="5302151"/>
          </a:xfrm>
        </p:spPr>
        <p:txBody>
          <a:bodyPr wrap="square" numCol="1" anchor="t" anchorCtr="0" compatLnSpc="1">
            <a:prstTxWarp prst="textNoShape">
              <a:avLst/>
            </a:prstTxWarp>
          </a:bodyPr>
          <a:lstStyle/>
          <a:p>
            <a:pPr eaLnBrk="1" hangingPunct="1"/>
            <a:r>
              <a:rPr lang="fi-FI" sz="2000" dirty="0" smtClean="0"/>
              <a:t>Yhteistyöorganisaatioiden kompetenssin ja tekemisen koordinaatio ”rajayrittäjyyden osaamiskeskittymä”</a:t>
            </a:r>
          </a:p>
          <a:p>
            <a:pPr eaLnBrk="1" hangingPunct="1"/>
            <a:r>
              <a:rPr lang="fi-FI" sz="2000" dirty="0" smtClean="0"/>
              <a:t>Kunnat (Tornionlaakso) molemmin puolin rajaa sisällyttävät elinkeinopoliittiseen strategiaansa…</a:t>
            </a:r>
          </a:p>
          <a:p>
            <a:pPr eaLnBrk="1" hangingPunct="1"/>
            <a:r>
              <a:rPr lang="fi-FI" sz="2000" dirty="0" smtClean="0"/>
              <a:t>Yrittäjien </a:t>
            </a:r>
            <a:r>
              <a:rPr lang="fi-FI" sz="2000" dirty="0" err="1" smtClean="0"/>
              <a:t>matchmaking</a:t>
            </a:r>
            <a:r>
              <a:rPr lang="fi-FI" sz="2000" dirty="0" smtClean="0"/>
              <a:t> ja </a:t>
            </a:r>
            <a:r>
              <a:rPr lang="fi-FI" sz="2000" dirty="0" err="1" smtClean="0"/>
              <a:t>minimatchmaking</a:t>
            </a:r>
            <a:r>
              <a:rPr lang="fi-FI" sz="2000" dirty="0" smtClean="0"/>
              <a:t> –tapahtumat</a:t>
            </a:r>
          </a:p>
          <a:p>
            <a:pPr eaLnBrk="1" hangingPunct="1"/>
            <a:r>
              <a:rPr lang="fi-FI" sz="2000" dirty="0" smtClean="0"/>
              <a:t>Yritysverkostojen luonti</a:t>
            </a:r>
          </a:p>
          <a:p>
            <a:pPr eaLnBrk="1" hangingPunct="1"/>
            <a:r>
              <a:rPr lang="fi-FI" sz="2000" dirty="0" smtClean="0"/>
              <a:t>Yhteyksien ja yhteistyökumppaneiden hankkiminen yrityksille, jotka ovat heti valmiina rajat ylittävään yhteistyöhön ja liiketoimintaan</a:t>
            </a:r>
          </a:p>
          <a:p>
            <a:pPr eaLnBrk="1" hangingPunct="1"/>
            <a:r>
              <a:rPr lang="fi-FI" sz="2000" dirty="0" smtClean="0"/>
              <a:t>Yrityselämän sidosryhmien aktivoiminen rajat ylittävään toimintaan</a:t>
            </a:r>
          </a:p>
          <a:p>
            <a:pPr eaLnBrk="1" hangingPunct="1"/>
            <a:r>
              <a:rPr lang="fi-FI" sz="2000" dirty="0" smtClean="0"/>
              <a:t>Rajaluotsitoiminnan aloittaminen</a:t>
            </a:r>
          </a:p>
          <a:p>
            <a:pPr eaLnBrk="1" hangingPunct="1"/>
            <a:r>
              <a:rPr lang="fi-FI" sz="2000" dirty="0" smtClean="0"/>
              <a:t>Edistää rajat ylittävää yrityskauppaa – yrityspörssi</a:t>
            </a:r>
          </a:p>
          <a:p>
            <a:pPr eaLnBrk="1" hangingPunct="1"/>
            <a:r>
              <a:rPr lang="fi-FI" sz="2000" dirty="0" smtClean="0"/>
              <a:t>Aktivoida kuntia molemmin puolin rajaa sisällyttämään elinkeinopoliittiseen </a:t>
            </a:r>
            <a:r>
              <a:rPr lang="fi-FI" sz="2000" dirty="0" err="1" smtClean="0"/>
              <a:t>startegiaansa</a:t>
            </a:r>
            <a:r>
              <a:rPr lang="fi-FI" sz="2000" dirty="0" smtClean="0"/>
              <a:t> rajat ylittävän elinkeinoyhteistyön</a:t>
            </a:r>
          </a:p>
          <a:p>
            <a:pPr eaLnBrk="1" hangingPunct="1"/>
            <a:r>
              <a:rPr lang="fi-FI" sz="2000" dirty="0" smtClean="0"/>
              <a:t>Aktivoida julkisia hankkijoita kilpailuttamaan yli rajan</a:t>
            </a:r>
          </a:p>
          <a:p>
            <a:pPr eaLnBrk="1" hangingPunct="1"/>
            <a:r>
              <a:rPr lang="fi-FI" sz="2000" dirty="0" smtClean="0"/>
              <a:t>Järjestää koulutus ja tietoiskutilaisuuksia yrittäjille</a:t>
            </a:r>
          </a:p>
          <a:p>
            <a:pPr eaLnBrk="1" hangingPunct="1"/>
            <a:endParaRPr lang="fi-FI" sz="2000" dirty="0" smtClean="0"/>
          </a:p>
        </p:txBody>
      </p:sp>
      <p:sp>
        <p:nvSpPr>
          <p:cNvPr id="4" name="Dian numeron paikkamerkki 3"/>
          <p:cNvSpPr>
            <a:spLocks noGrp="1"/>
          </p:cNvSpPr>
          <p:nvPr>
            <p:ph type="sldNum" sz="quarter" idx="12"/>
          </p:nvPr>
        </p:nvSpPr>
        <p:spPr/>
        <p:txBody>
          <a:bodyPr/>
          <a:lstStyle/>
          <a:p>
            <a:pPr>
              <a:defRPr/>
            </a:pPr>
            <a:fld id="{E9B887FD-45F7-43AE-88EC-02C2C4D206E2}" type="slidenum">
              <a:rPr lang="fi-FI"/>
              <a:pPr>
                <a:defRPr/>
              </a:pPr>
              <a:t>19</a:t>
            </a:fld>
            <a:endParaRPr lang="fi-FI"/>
          </a:p>
        </p:txBody>
      </p:sp>
      <p:pic>
        <p:nvPicPr>
          <p:cNvPr id="6146" name="Picture 2"/>
          <p:cNvPicPr>
            <a:picLocks noChangeAspect="1" noChangeArrowheads="1"/>
          </p:cNvPicPr>
          <p:nvPr/>
        </p:nvPicPr>
        <p:blipFill>
          <a:blip r:embed="rId2" cstate="print"/>
          <a:srcRect/>
          <a:stretch>
            <a:fillRect/>
          </a:stretch>
        </p:blipFill>
        <p:spPr bwMode="auto">
          <a:xfrm>
            <a:off x="755576" y="6025289"/>
            <a:ext cx="2304256" cy="846999"/>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pPr>
              <a:defRPr/>
            </a:pPr>
            <a:fld id="{FB20703A-E207-41A4-9D52-691879C60B1D}" type="slidenum">
              <a:rPr lang="fi-FI" smtClean="0"/>
              <a:pPr>
                <a:defRPr/>
              </a:pPr>
              <a:t>2</a:t>
            </a:fld>
            <a:endParaRPr lang="fi-FI"/>
          </a:p>
        </p:txBody>
      </p:sp>
      <p:pic>
        <p:nvPicPr>
          <p:cNvPr id="1026" name="Picture 2"/>
          <p:cNvPicPr>
            <a:picLocks noChangeAspect="1" noChangeArrowheads="1"/>
          </p:cNvPicPr>
          <p:nvPr/>
        </p:nvPicPr>
        <p:blipFill>
          <a:blip r:embed="rId2" cstate="print"/>
          <a:srcRect/>
          <a:stretch>
            <a:fillRect/>
          </a:stretch>
        </p:blipFill>
        <p:spPr bwMode="auto">
          <a:xfrm>
            <a:off x="0" y="0"/>
            <a:ext cx="9207208" cy="6165304"/>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1259632" y="6165304"/>
            <a:ext cx="1884477" cy="692696"/>
          </a:xfrm>
          <a:prstGeom prst="rect">
            <a:avLst/>
          </a:prstGeom>
          <a:noFill/>
          <a:ln w="9525">
            <a:noFill/>
            <a:miter lim="800000"/>
            <a:headEnd/>
            <a:tailEnd/>
          </a:ln>
        </p:spPr>
      </p:pic>
      <p:sp>
        <p:nvSpPr>
          <p:cNvPr id="5" name="Suorakulmio 4"/>
          <p:cNvSpPr/>
          <p:nvPr/>
        </p:nvSpPr>
        <p:spPr>
          <a:xfrm>
            <a:off x="0" y="2636912"/>
            <a:ext cx="9144000" cy="3416320"/>
          </a:xfrm>
          <a:prstGeom prst="rect">
            <a:avLst/>
          </a:prstGeom>
        </p:spPr>
        <p:txBody>
          <a:bodyPr wrap="square">
            <a:spAutoFit/>
          </a:bodyPr>
          <a:lstStyle/>
          <a:p>
            <a:r>
              <a:rPr lang="fi-FI" b="1" dirty="0" smtClean="0">
                <a:solidFill>
                  <a:schemeClr val="bg1"/>
                </a:solidFill>
              </a:rPr>
              <a:t>Pohjoisen ainutlaatuiset luonnonvarat, kuten öljy, maakaasu, metsät, mineraalit, makea vesi, meriruoka ja matkailu ovat yhä kiinnostavampia kohteita kansainväliselle liiketoiminnalle ja investoinneille. Niiden hyödyntäminen on kuitenkin monella tapaa haasteellista. Ilmastonmuutoksen edetessä pohjoiseen avautuu uusia meriteitä, jotka muuttavat ratkaisevalla tavalla globaalit logistiikkavirrat.  Lappi sijaitsee strategisesti keskeisellä paikalla kolmen maan rajanaapurina muodostaen yhteydet Pohjois-Ruotsiin, Jäämerelle ja Pohjois-Norjaan sekä Venäjälle Murmanskin alueille. Venäjän rajan yli tapahtuva liiketoiminta ja matkailu ovat olleet aikaisemmin jatkuvassa kasvussa. Maailmanpoliittisen tilanteen ja ruplan heikkenemisen johdosta liiketoiminta ja matkailu ovat hiipuneet.  Tämä on nähtävä kuitenkin väliaikaisena. Vuorovaikutus tarjoaa aluekehitykseen valtavia mahdollisuuksia.</a:t>
            </a: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Otsikko 1"/>
          <p:cNvSpPr>
            <a:spLocks noGrp="1"/>
          </p:cNvSpPr>
          <p:nvPr>
            <p:ph type="title"/>
          </p:nvPr>
        </p:nvSpPr>
        <p:spPr>
          <a:xfrm>
            <a:off x="414338" y="368300"/>
            <a:ext cx="8243887" cy="468313"/>
          </a:xfrm>
        </p:spPr>
        <p:txBody>
          <a:bodyPr/>
          <a:lstStyle/>
          <a:p>
            <a:pPr eaLnBrk="1" hangingPunct="1"/>
            <a:r>
              <a:rPr lang="fi-FI" smtClean="0"/>
              <a:t>Yhteistyökumppanit</a:t>
            </a:r>
            <a:endParaRPr lang="fi-FI" dirty="0" smtClean="0"/>
          </a:p>
        </p:txBody>
      </p:sp>
      <p:sp>
        <p:nvSpPr>
          <p:cNvPr id="129026" name="Sisällön paikkamerkki 2"/>
          <p:cNvSpPr>
            <a:spLocks noGrp="1"/>
          </p:cNvSpPr>
          <p:nvPr>
            <p:ph idx="1"/>
          </p:nvPr>
        </p:nvSpPr>
        <p:spPr bwMode="auto">
          <a:xfrm>
            <a:off x="414338" y="836613"/>
            <a:ext cx="8478837" cy="5302250"/>
          </a:xfrm>
        </p:spPr>
        <p:txBody>
          <a:bodyPr wrap="square" numCol="1" anchor="t" anchorCtr="0" compatLnSpc="1">
            <a:prstTxWarp prst="textNoShape">
              <a:avLst/>
            </a:prstTxWarp>
          </a:bodyPr>
          <a:lstStyle/>
          <a:p>
            <a:pPr eaLnBrk="1" hangingPunct="1"/>
            <a:r>
              <a:rPr lang="fi-FI" sz="2000" dirty="0" err="1" smtClean="0"/>
              <a:t>Företagarna</a:t>
            </a:r>
            <a:r>
              <a:rPr lang="fi-FI" sz="2000" dirty="0" smtClean="0"/>
              <a:t> Norrbotten, </a:t>
            </a:r>
            <a:r>
              <a:rPr lang="fi-FI" sz="2000" dirty="0" err="1" smtClean="0"/>
              <a:t>Norges</a:t>
            </a:r>
            <a:r>
              <a:rPr lang="fi-FI" sz="2000" dirty="0" smtClean="0"/>
              <a:t> </a:t>
            </a:r>
            <a:r>
              <a:rPr lang="fi-FI" sz="2000" dirty="0" err="1" smtClean="0"/>
              <a:t>Bedriftsförbund</a:t>
            </a:r>
            <a:endParaRPr lang="fi-FI" sz="2000" dirty="0" smtClean="0"/>
          </a:p>
          <a:p>
            <a:pPr eaLnBrk="1" hangingPunct="1"/>
            <a:r>
              <a:rPr lang="fi-FI" sz="2000" dirty="0" smtClean="0"/>
              <a:t>Tornionlaakson neuvosto</a:t>
            </a:r>
          </a:p>
          <a:p>
            <a:pPr eaLnBrk="1" hangingPunct="1"/>
            <a:r>
              <a:rPr lang="fi-FI" sz="2000" dirty="0" smtClean="0"/>
              <a:t>Pohjoiskalotin Rajaneuvonta</a:t>
            </a:r>
          </a:p>
          <a:p>
            <a:pPr eaLnBrk="1" hangingPunct="1"/>
            <a:r>
              <a:rPr lang="fi-FI" sz="2000" dirty="0" err="1" smtClean="0"/>
              <a:t>Team</a:t>
            </a:r>
            <a:r>
              <a:rPr lang="fi-FI" sz="2000" dirty="0" smtClean="0"/>
              <a:t> </a:t>
            </a:r>
            <a:r>
              <a:rPr lang="fi-FI" sz="2000" dirty="0" err="1" smtClean="0"/>
              <a:t>Botnia</a:t>
            </a:r>
            <a:r>
              <a:rPr lang="fi-FI" sz="2000" dirty="0" smtClean="0"/>
              <a:t>, </a:t>
            </a:r>
            <a:r>
              <a:rPr lang="fi-FI" sz="2000" dirty="0" err="1" smtClean="0"/>
              <a:t>Tillväxtenheten</a:t>
            </a:r>
            <a:r>
              <a:rPr lang="fi-FI" sz="2000" dirty="0" smtClean="0"/>
              <a:t> </a:t>
            </a:r>
            <a:r>
              <a:rPr lang="fi-FI" sz="2000" dirty="0" err="1" smtClean="0"/>
              <a:t>Haparanda</a:t>
            </a:r>
            <a:r>
              <a:rPr lang="fi-FI" sz="2000" dirty="0" smtClean="0"/>
              <a:t>, </a:t>
            </a:r>
            <a:r>
              <a:rPr lang="fi-FI" sz="2000" dirty="0" err="1" smtClean="0"/>
              <a:t>Digipolis</a:t>
            </a:r>
            <a:r>
              <a:rPr lang="fi-FI" sz="2000" dirty="0" smtClean="0"/>
              <a:t>, Pellon Kehitys, </a:t>
            </a:r>
            <a:r>
              <a:rPr lang="fi-FI" sz="2000" dirty="0" err="1" smtClean="0"/>
              <a:t>Rovniemen</a:t>
            </a:r>
            <a:r>
              <a:rPr lang="fi-FI" sz="2000" dirty="0" smtClean="0"/>
              <a:t> Kehitys, kuntin elinkeinotoimet, </a:t>
            </a:r>
            <a:r>
              <a:rPr lang="fi-FI" sz="2000" dirty="0" err="1" smtClean="0"/>
              <a:t>Crossborder</a:t>
            </a:r>
            <a:r>
              <a:rPr lang="fi-FI" sz="2000" dirty="0" smtClean="0"/>
              <a:t> </a:t>
            </a:r>
            <a:r>
              <a:rPr lang="fi-FI" sz="2000" dirty="0" err="1" smtClean="0"/>
              <a:t>Tornedalen</a:t>
            </a:r>
            <a:endParaRPr lang="fi-FI" sz="2000" dirty="0" smtClean="0"/>
          </a:p>
          <a:p>
            <a:pPr eaLnBrk="1" hangingPunct="1"/>
            <a:r>
              <a:rPr lang="fi-FI" sz="2000" dirty="0" smtClean="0"/>
              <a:t>Lapin ammattikorkeakoulu, Lappia, Rovaniemen koulutuskuntayhtymä, </a:t>
            </a:r>
            <a:r>
              <a:rPr lang="fi-FI" sz="2000" dirty="0" err="1" smtClean="0"/>
              <a:t>Utbildning</a:t>
            </a:r>
            <a:r>
              <a:rPr lang="fi-FI" sz="2000" dirty="0" smtClean="0"/>
              <a:t> Nord ( </a:t>
            </a:r>
            <a:r>
              <a:rPr lang="fi-FI" sz="2000" dirty="0" err="1" smtClean="0"/>
              <a:t>Working</a:t>
            </a:r>
            <a:r>
              <a:rPr lang="fi-FI" sz="2000" dirty="0" smtClean="0"/>
              <a:t> </a:t>
            </a:r>
            <a:r>
              <a:rPr lang="fi-FI" sz="2000" dirty="0" err="1" smtClean="0"/>
              <a:t>Safety</a:t>
            </a:r>
            <a:r>
              <a:rPr lang="fi-FI" sz="2000" dirty="0" smtClean="0"/>
              <a:t> </a:t>
            </a:r>
            <a:r>
              <a:rPr lang="fi-FI" sz="2000" dirty="0" smtClean="0">
                <a:hlinkClick r:id="rId2"/>
              </a:rPr>
              <a:t>http://conect.utbnord.se</a:t>
            </a:r>
            <a:r>
              <a:rPr lang="fi-FI" sz="2000" dirty="0" smtClean="0"/>
              <a:t> )</a:t>
            </a:r>
          </a:p>
          <a:p>
            <a:pPr eaLnBrk="1" hangingPunct="1"/>
            <a:r>
              <a:rPr lang="fi-FI" sz="2000" dirty="0" smtClean="0"/>
              <a:t>Lapin liitto / Pohjoiskalotin neuvosto</a:t>
            </a:r>
          </a:p>
          <a:p>
            <a:pPr eaLnBrk="1" hangingPunct="1"/>
            <a:r>
              <a:rPr lang="fi-FI" sz="2000" dirty="0" smtClean="0"/>
              <a:t>Lapin työ- ja elinkeinotoimisto / </a:t>
            </a:r>
            <a:r>
              <a:rPr lang="fi-FI" sz="2000" dirty="0" err="1" smtClean="0"/>
              <a:t>Norbottenin</a:t>
            </a:r>
            <a:r>
              <a:rPr lang="fi-FI" sz="2000" dirty="0" smtClean="0"/>
              <a:t> työnvälitys</a:t>
            </a:r>
          </a:p>
          <a:p>
            <a:pPr eaLnBrk="1" hangingPunct="1"/>
            <a:r>
              <a:rPr lang="fi-FI" sz="2000" dirty="0" smtClean="0"/>
              <a:t>RWGIEC ( </a:t>
            </a:r>
            <a:r>
              <a:rPr lang="fi-FI" sz="2000" dirty="0" err="1" smtClean="0"/>
              <a:t>Regional</a:t>
            </a:r>
            <a:r>
              <a:rPr lang="fi-FI" sz="2000" dirty="0" smtClean="0"/>
              <a:t> </a:t>
            </a:r>
            <a:r>
              <a:rPr lang="fi-FI" sz="2000" dirty="0" err="1" smtClean="0"/>
              <a:t>Working</a:t>
            </a:r>
            <a:r>
              <a:rPr lang="fi-FI" sz="2000" dirty="0" smtClean="0"/>
              <a:t> Group in </a:t>
            </a:r>
            <a:r>
              <a:rPr lang="fi-FI" sz="2000" dirty="0" err="1" smtClean="0"/>
              <a:t>Investements</a:t>
            </a:r>
            <a:r>
              <a:rPr lang="fi-FI" sz="2000" dirty="0" smtClean="0"/>
              <a:t> and </a:t>
            </a:r>
            <a:r>
              <a:rPr lang="fi-FI" sz="2000" dirty="0" err="1" smtClean="0"/>
              <a:t>Economic</a:t>
            </a:r>
            <a:r>
              <a:rPr lang="fi-FI" sz="2000" dirty="0" smtClean="0"/>
              <a:t> </a:t>
            </a:r>
            <a:r>
              <a:rPr lang="fi-FI" sz="2000" dirty="0" err="1" smtClean="0"/>
              <a:t>Co-operation</a:t>
            </a:r>
            <a:r>
              <a:rPr lang="fi-FI" sz="2000" dirty="0" smtClean="0"/>
              <a:t> to the Barents </a:t>
            </a:r>
            <a:r>
              <a:rPr lang="fi-FI" sz="2000" dirty="0" err="1" smtClean="0"/>
              <a:t>Euro-Arctic</a:t>
            </a:r>
            <a:r>
              <a:rPr lang="fi-FI" sz="2000" dirty="0" smtClean="0"/>
              <a:t> </a:t>
            </a:r>
            <a:r>
              <a:rPr lang="fi-FI" sz="2000" dirty="0" err="1" smtClean="0"/>
              <a:t>Council</a:t>
            </a:r>
            <a:r>
              <a:rPr lang="fi-FI" sz="2000" dirty="0" smtClean="0"/>
              <a:t>) on alueen maakuntaliittojen ja vastaavien Ruotsin, Norjan ja Venäjän organisaatioiden yhteistyöelin. Yksi yhteistyöelimen tehtävä on edistää rajat ylittäviä yhteistyöprojekteja</a:t>
            </a:r>
            <a:r>
              <a:rPr lang="fi-FI" sz="2200" dirty="0" smtClean="0"/>
              <a:t>.</a:t>
            </a:r>
          </a:p>
        </p:txBody>
      </p:sp>
      <p:sp>
        <p:nvSpPr>
          <p:cNvPr id="4" name="Dian numeron paikkamerkki 3"/>
          <p:cNvSpPr>
            <a:spLocks noGrp="1"/>
          </p:cNvSpPr>
          <p:nvPr>
            <p:ph type="sldNum" sz="quarter" idx="12"/>
          </p:nvPr>
        </p:nvSpPr>
        <p:spPr/>
        <p:txBody>
          <a:bodyPr/>
          <a:lstStyle/>
          <a:p>
            <a:pPr>
              <a:defRPr/>
            </a:pPr>
            <a:fld id="{BD51B802-34A5-4F1D-9018-9B4E455A8B9D}" type="slidenum">
              <a:rPr lang="fi-FI"/>
              <a:pPr>
                <a:defRPr/>
              </a:pPr>
              <a:t>20</a:t>
            </a:fld>
            <a:endParaRPr lang="fi-FI"/>
          </a:p>
        </p:txBody>
      </p:sp>
      <p:pic>
        <p:nvPicPr>
          <p:cNvPr id="7170" name="Picture 2"/>
          <p:cNvPicPr>
            <a:picLocks noChangeAspect="1" noChangeArrowheads="1"/>
          </p:cNvPicPr>
          <p:nvPr/>
        </p:nvPicPr>
        <p:blipFill>
          <a:blip r:embed="rId3" cstate="print"/>
          <a:srcRect/>
          <a:stretch>
            <a:fillRect/>
          </a:stretch>
        </p:blipFill>
        <p:spPr bwMode="auto">
          <a:xfrm>
            <a:off x="611560" y="6063938"/>
            <a:ext cx="2160240" cy="794061"/>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Siivittääkö EU-hanke yritysyhteistyötä?</a:t>
            </a:r>
            <a:endParaRPr lang="fi-FI" dirty="0"/>
          </a:p>
        </p:txBody>
      </p:sp>
      <p:sp>
        <p:nvSpPr>
          <p:cNvPr id="3" name="Sisällön paikkamerkki 2"/>
          <p:cNvSpPr>
            <a:spLocks noGrp="1"/>
          </p:cNvSpPr>
          <p:nvPr>
            <p:ph idx="1"/>
          </p:nvPr>
        </p:nvSpPr>
        <p:spPr>
          <a:xfrm>
            <a:off x="414338" y="1484784"/>
            <a:ext cx="8243887" cy="4654079"/>
          </a:xfrm>
        </p:spPr>
        <p:txBody>
          <a:bodyPr/>
          <a:lstStyle/>
          <a:p>
            <a:r>
              <a:rPr lang="fi-FI" sz="2400" dirty="0" smtClean="0"/>
              <a:t>Julkiset toimijat näkevät enemmän kuin yrittäjät rajan ylittävän EU-hankerahoituksen edistävän liiketoimintoja</a:t>
            </a:r>
          </a:p>
          <a:p>
            <a:r>
              <a:rPr lang="fi-FI" sz="2400" dirty="0" err="1" smtClean="0"/>
              <a:t>Interreg</a:t>
            </a:r>
            <a:r>
              <a:rPr lang="fi-FI" sz="2400" dirty="0" smtClean="0"/>
              <a:t> pohjoinen 2015-2020 tavoitteita:  Lisätä rajat ylittäviä liikemalleja käyttävien pk-yritysten määrää, lisätä alueen pk-yritysten vientiä</a:t>
            </a:r>
          </a:p>
          <a:p>
            <a:r>
              <a:rPr lang="fi-FI" sz="2400" dirty="0" smtClean="0"/>
              <a:t>Yrittäjien kriittinen suhtautuminen hankkeisiin johtuu sopimattomasta hankebyrokratiasta, yrityslähtöisiä, konkreettisia tuloksia aikaansaavia hankkeita ei saada läpi, ja tiedon puutteesta </a:t>
            </a:r>
          </a:p>
          <a:p>
            <a:r>
              <a:rPr lang="fi-FI" sz="2400" dirty="0" smtClean="0"/>
              <a:t>Miten ohjelmakauden rahoitusta voidaan käyttää tehokkaasti ja yrityslähtöisesti, jos yrittäjät eivät usko hankkeisiin?</a:t>
            </a:r>
            <a:endParaRPr lang="fi-FI" sz="2400" dirty="0"/>
          </a:p>
        </p:txBody>
      </p:sp>
      <p:sp>
        <p:nvSpPr>
          <p:cNvPr id="4" name="Dian numeron paikkamerkki 3"/>
          <p:cNvSpPr>
            <a:spLocks noGrp="1"/>
          </p:cNvSpPr>
          <p:nvPr>
            <p:ph type="sldNum" sz="quarter" idx="12"/>
          </p:nvPr>
        </p:nvSpPr>
        <p:spPr/>
        <p:txBody>
          <a:bodyPr/>
          <a:lstStyle/>
          <a:p>
            <a:pPr>
              <a:defRPr/>
            </a:pPr>
            <a:fld id="{BAC070E2-A65E-48E2-8F5F-88B83AF87718}" type="slidenum">
              <a:rPr lang="fi-FI" smtClean="0"/>
              <a:pPr>
                <a:defRPr/>
              </a:pPr>
              <a:t>21</a:t>
            </a:fld>
            <a:endParaRPr lang="fi-FI"/>
          </a:p>
        </p:txBody>
      </p:sp>
      <p:pic>
        <p:nvPicPr>
          <p:cNvPr id="5" name="Picture 2"/>
          <p:cNvPicPr>
            <a:picLocks noChangeAspect="1" noChangeArrowheads="1"/>
          </p:cNvPicPr>
          <p:nvPr/>
        </p:nvPicPr>
        <p:blipFill>
          <a:blip r:embed="rId2" cstate="print"/>
          <a:srcRect/>
          <a:stretch>
            <a:fillRect/>
          </a:stretch>
        </p:blipFill>
        <p:spPr bwMode="auto">
          <a:xfrm>
            <a:off x="611560" y="6063938"/>
            <a:ext cx="2160240" cy="794061"/>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Otsikko 1"/>
          <p:cNvSpPr>
            <a:spLocks noGrp="1"/>
          </p:cNvSpPr>
          <p:nvPr>
            <p:ph type="ctrTitle"/>
          </p:nvPr>
        </p:nvSpPr>
        <p:spPr>
          <a:xfrm>
            <a:off x="468313" y="333375"/>
            <a:ext cx="8243887" cy="3095625"/>
          </a:xfrm>
        </p:spPr>
        <p:txBody>
          <a:bodyPr/>
          <a:lstStyle/>
          <a:p>
            <a:pPr eaLnBrk="1" hangingPunct="1"/>
            <a:r>
              <a:rPr lang="fi-FI" dirty="0" smtClean="0">
                <a:solidFill>
                  <a:schemeClr val="bg1"/>
                </a:solidFill>
              </a:rPr>
              <a:t>0RES, METALS AND MINERALS </a:t>
            </a:r>
            <a:br>
              <a:rPr lang="fi-FI" dirty="0" smtClean="0">
                <a:solidFill>
                  <a:schemeClr val="bg1"/>
                </a:solidFill>
              </a:rPr>
            </a:br>
            <a:r>
              <a:rPr lang="fi-FI" dirty="0" smtClean="0">
                <a:solidFill>
                  <a:schemeClr val="bg1"/>
                </a:solidFill>
              </a:rPr>
              <a:t>FISH, SEA FOOD</a:t>
            </a:r>
            <a:br>
              <a:rPr lang="fi-FI" dirty="0" smtClean="0">
                <a:solidFill>
                  <a:schemeClr val="bg1"/>
                </a:solidFill>
              </a:rPr>
            </a:br>
            <a:r>
              <a:rPr lang="fi-FI" dirty="0" smtClean="0">
                <a:solidFill>
                  <a:schemeClr val="bg1"/>
                </a:solidFill>
              </a:rPr>
              <a:t>THE FOREST INDUSTRY</a:t>
            </a:r>
            <a:br>
              <a:rPr lang="fi-FI" dirty="0" smtClean="0">
                <a:solidFill>
                  <a:schemeClr val="bg1"/>
                </a:solidFill>
              </a:rPr>
            </a:br>
            <a:r>
              <a:rPr lang="fi-FI" dirty="0" smtClean="0">
                <a:solidFill>
                  <a:schemeClr val="bg1"/>
                </a:solidFill>
              </a:rPr>
              <a:t>OIL AND </a:t>
            </a:r>
            <a:r>
              <a:rPr lang="fi-FI" dirty="0" err="1" smtClean="0">
                <a:solidFill>
                  <a:schemeClr val="bg1"/>
                </a:solidFill>
              </a:rPr>
              <a:t>AND</a:t>
            </a:r>
            <a:r>
              <a:rPr lang="fi-FI" dirty="0" smtClean="0">
                <a:solidFill>
                  <a:schemeClr val="bg1"/>
                </a:solidFill>
              </a:rPr>
              <a:t> GAS</a:t>
            </a:r>
            <a:br>
              <a:rPr lang="fi-FI" dirty="0" smtClean="0">
                <a:solidFill>
                  <a:schemeClr val="bg1"/>
                </a:solidFill>
              </a:rPr>
            </a:br>
            <a:r>
              <a:rPr lang="fi-FI" dirty="0" smtClean="0">
                <a:solidFill>
                  <a:schemeClr val="bg1"/>
                </a:solidFill>
              </a:rPr>
              <a:t>TOURISM</a:t>
            </a:r>
            <a:br>
              <a:rPr lang="fi-FI" dirty="0" smtClean="0">
                <a:solidFill>
                  <a:schemeClr val="bg1"/>
                </a:solidFill>
              </a:rPr>
            </a:br>
            <a:endParaRPr lang="fi-FI" dirty="0" smtClean="0">
              <a:solidFill>
                <a:schemeClr val="bg1"/>
              </a:solidFill>
            </a:endParaRPr>
          </a:p>
        </p:txBody>
      </p:sp>
      <p:sp>
        <p:nvSpPr>
          <p:cNvPr id="3" name="Alaotsikko 2"/>
          <p:cNvSpPr>
            <a:spLocks noGrp="1"/>
          </p:cNvSpPr>
          <p:nvPr>
            <p:ph type="subTitle" idx="1"/>
          </p:nvPr>
        </p:nvSpPr>
        <p:spPr>
          <a:xfrm>
            <a:off x="250825" y="3500438"/>
            <a:ext cx="8569325" cy="2952750"/>
          </a:xfrm>
        </p:spPr>
        <p:txBody>
          <a:bodyPr/>
          <a:lstStyle/>
          <a:p>
            <a:pPr algn="l" eaLnBrk="1" fontAlgn="auto" hangingPunct="1">
              <a:spcAft>
                <a:spcPts val="0"/>
              </a:spcAft>
              <a:buFont typeface="Arial" pitchFamily="34" charset="0"/>
              <a:buNone/>
              <a:defRPr/>
            </a:pPr>
            <a:r>
              <a:rPr lang="en-US" sz="3200" dirty="0"/>
              <a:t>These strong sectors in the Barents region </a:t>
            </a:r>
            <a:r>
              <a:rPr lang="en-US" sz="3200" dirty="0" smtClean="0"/>
              <a:t>are controlling the </a:t>
            </a:r>
            <a:r>
              <a:rPr lang="en-US" sz="3200" dirty="0"/>
              <a:t>other sectors and the development of services, as well as the development of a common labor market in the Barents </a:t>
            </a:r>
            <a:r>
              <a:rPr lang="en-US" sz="3200" dirty="0" smtClean="0"/>
              <a:t>region. </a:t>
            </a:r>
            <a:r>
              <a:rPr lang="en-US" sz="3200" dirty="0"/>
              <a:t>For </a:t>
            </a:r>
            <a:r>
              <a:rPr lang="fi-FI" sz="3200" dirty="0" err="1"/>
              <a:t>climatic</a:t>
            </a:r>
            <a:r>
              <a:rPr lang="fi-FI" sz="3200" dirty="0"/>
              <a:t> </a:t>
            </a:r>
            <a:r>
              <a:rPr lang="fi-FI" sz="3200" dirty="0" err="1"/>
              <a:t>reasons</a:t>
            </a:r>
            <a:r>
              <a:rPr lang="fi-FI" sz="3200" dirty="0"/>
              <a:t>, </a:t>
            </a:r>
            <a:r>
              <a:rPr lang="fi-FI" sz="3200" dirty="0" err="1"/>
              <a:t>we</a:t>
            </a:r>
            <a:r>
              <a:rPr lang="fi-FI" sz="3200" dirty="0"/>
              <a:t> </a:t>
            </a:r>
            <a:r>
              <a:rPr lang="fi-FI" sz="3200" dirty="0" err="1"/>
              <a:t>need</a:t>
            </a:r>
            <a:r>
              <a:rPr lang="fi-FI" sz="3200" dirty="0"/>
              <a:t> </a:t>
            </a:r>
            <a:r>
              <a:rPr lang="fi-FI" sz="3200" dirty="0" err="1"/>
              <a:t>Arctic</a:t>
            </a:r>
            <a:r>
              <a:rPr lang="fi-FI" sz="3200" dirty="0"/>
              <a:t> know-how.</a:t>
            </a:r>
          </a:p>
          <a:p>
            <a:pPr eaLnBrk="1" fontAlgn="auto" hangingPunct="1">
              <a:spcAft>
                <a:spcPts val="0"/>
              </a:spcAft>
              <a:buFont typeface="Arial" pitchFamily="34" charset="0"/>
              <a:buNone/>
              <a:defRPr/>
            </a:pPr>
            <a:endParaRPr lang="fi-FI" dirty="0"/>
          </a:p>
        </p:txBody>
      </p:sp>
      <p:sp>
        <p:nvSpPr>
          <p:cNvPr id="4" name="Dian numeron paikkamerkki 3"/>
          <p:cNvSpPr>
            <a:spLocks noGrp="1"/>
          </p:cNvSpPr>
          <p:nvPr>
            <p:ph type="sldNum" sz="quarter" idx="12"/>
          </p:nvPr>
        </p:nvSpPr>
        <p:spPr/>
        <p:txBody>
          <a:bodyPr/>
          <a:lstStyle/>
          <a:p>
            <a:pPr>
              <a:defRPr/>
            </a:pPr>
            <a:fld id="{D80E0BD5-5BB4-4E5C-BC78-21D67B6AAD0B}" type="slidenum">
              <a:rPr lang="fi-FI"/>
              <a:pPr>
                <a:defRPr/>
              </a:pPr>
              <a:t>22</a:t>
            </a:fld>
            <a:endParaRPr lang="fi-FI"/>
          </a:p>
        </p:txBody>
      </p:sp>
      <p:pic>
        <p:nvPicPr>
          <p:cNvPr id="5" name="Picture 2"/>
          <p:cNvPicPr>
            <a:picLocks noChangeAspect="1" noChangeArrowheads="1"/>
          </p:cNvPicPr>
          <p:nvPr/>
        </p:nvPicPr>
        <p:blipFill>
          <a:blip r:embed="rId2" cstate="print"/>
          <a:srcRect/>
          <a:stretch>
            <a:fillRect/>
          </a:stretch>
        </p:blipFill>
        <p:spPr bwMode="auto">
          <a:xfrm>
            <a:off x="3419872" y="6063939"/>
            <a:ext cx="2160240" cy="794061"/>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14000" y="3068960"/>
            <a:ext cx="8244000" cy="1152128"/>
          </a:xfrm>
        </p:spPr>
        <p:txBody>
          <a:bodyPr/>
          <a:lstStyle/>
          <a:p>
            <a:r>
              <a:rPr lang="fi-FI" dirty="0" smtClean="0">
                <a:solidFill>
                  <a:schemeClr val="bg1"/>
                </a:solidFill>
              </a:rPr>
              <a:t/>
            </a:r>
            <a:br>
              <a:rPr lang="fi-FI" dirty="0" smtClean="0">
                <a:solidFill>
                  <a:schemeClr val="bg1"/>
                </a:solidFill>
              </a:rPr>
            </a:br>
            <a:r>
              <a:rPr lang="fi-FI" dirty="0" smtClean="0">
                <a:solidFill>
                  <a:schemeClr val="bg1"/>
                </a:solidFill>
              </a:rPr>
              <a:t/>
            </a:r>
            <a:br>
              <a:rPr lang="fi-FI" dirty="0" smtClean="0">
                <a:solidFill>
                  <a:schemeClr val="bg1"/>
                </a:solidFill>
              </a:rPr>
            </a:br>
            <a:r>
              <a:rPr lang="fi-FI" dirty="0" smtClean="0">
                <a:solidFill>
                  <a:schemeClr val="bg1"/>
                </a:solidFill>
              </a:rPr>
              <a:t>Kiitos! </a:t>
            </a:r>
            <a:r>
              <a:rPr lang="fi-FI" dirty="0" err="1" smtClean="0">
                <a:solidFill>
                  <a:schemeClr val="bg1"/>
                </a:solidFill>
              </a:rPr>
              <a:t>Tack</a:t>
            </a:r>
            <a:r>
              <a:rPr lang="fi-FI" dirty="0" smtClean="0">
                <a:solidFill>
                  <a:schemeClr val="bg1"/>
                </a:solidFill>
              </a:rPr>
              <a:t>!</a:t>
            </a:r>
            <a:br>
              <a:rPr lang="fi-FI" dirty="0" smtClean="0">
                <a:solidFill>
                  <a:schemeClr val="bg1"/>
                </a:solidFill>
              </a:rPr>
            </a:br>
            <a:r>
              <a:rPr lang="fi-FI" dirty="0" smtClean="0"/>
              <a:t>Kohti kevättä – </a:t>
            </a:r>
            <a:r>
              <a:rPr lang="fi-FI" dirty="0" err="1" smtClean="0"/>
              <a:t>mot</a:t>
            </a:r>
            <a:r>
              <a:rPr lang="fi-FI" dirty="0" smtClean="0"/>
              <a:t> </a:t>
            </a:r>
            <a:r>
              <a:rPr lang="fi-FI" dirty="0" err="1" smtClean="0"/>
              <a:t>fjäder</a:t>
            </a:r>
            <a:r>
              <a:rPr lang="fi-FI" dirty="0" smtClean="0"/>
              <a:t>!</a:t>
            </a:r>
            <a:r>
              <a:rPr lang="fi-FI" dirty="0" smtClean="0">
                <a:solidFill>
                  <a:schemeClr val="bg1"/>
                </a:solidFill>
              </a:rPr>
              <a:t/>
            </a:r>
            <a:br>
              <a:rPr lang="fi-FI" dirty="0" smtClean="0">
                <a:solidFill>
                  <a:schemeClr val="bg1"/>
                </a:solidFill>
              </a:rPr>
            </a:br>
            <a:r>
              <a:rPr lang="fi-FI" dirty="0" err="1" smtClean="0">
                <a:solidFill>
                  <a:schemeClr val="bg1"/>
                </a:solidFill>
              </a:rPr>
              <a:t>Kohtil</a:t>
            </a:r>
            <a:r>
              <a:rPr lang="fi-FI" dirty="0" smtClean="0">
                <a:solidFill>
                  <a:schemeClr val="bg1"/>
                </a:solidFill>
              </a:rPr>
              <a:t/>
            </a:r>
            <a:br>
              <a:rPr lang="fi-FI" dirty="0" smtClean="0">
                <a:solidFill>
                  <a:schemeClr val="bg1"/>
                </a:solidFill>
              </a:rPr>
            </a:br>
            <a:r>
              <a:rPr lang="fi-FI" dirty="0" smtClean="0">
                <a:solidFill>
                  <a:schemeClr val="bg1"/>
                </a:solidFill>
              </a:rPr>
              <a:t/>
            </a:r>
            <a:br>
              <a:rPr lang="fi-FI" dirty="0" smtClean="0">
                <a:solidFill>
                  <a:schemeClr val="bg1"/>
                </a:solidFill>
              </a:rPr>
            </a:br>
            <a:endParaRPr lang="fi-FI" dirty="0">
              <a:solidFill>
                <a:schemeClr val="bg1"/>
              </a:solidFill>
            </a:endParaRPr>
          </a:p>
        </p:txBody>
      </p:sp>
      <p:sp>
        <p:nvSpPr>
          <p:cNvPr id="3" name="Alaotsikko 2"/>
          <p:cNvSpPr>
            <a:spLocks noGrp="1"/>
          </p:cNvSpPr>
          <p:nvPr>
            <p:ph type="subTitle" idx="1"/>
          </p:nvPr>
        </p:nvSpPr>
        <p:spPr>
          <a:xfrm>
            <a:off x="179512" y="3861048"/>
            <a:ext cx="8478488" cy="2448272"/>
          </a:xfrm>
        </p:spPr>
        <p:txBody>
          <a:bodyPr/>
          <a:lstStyle/>
          <a:p>
            <a:r>
              <a:rPr lang="fi-FI" sz="2000" b="1" dirty="0" smtClean="0"/>
              <a:t>Päivi Koivupalo</a:t>
            </a:r>
            <a:r>
              <a:rPr lang="fi-FI" sz="2000" dirty="0" smtClean="0"/>
              <a:t>, koordinaattori, Pohjoiskalotin rajaneuvonta</a:t>
            </a:r>
          </a:p>
          <a:p>
            <a:r>
              <a:rPr lang="fi-FI" sz="2000" dirty="0" err="1" smtClean="0">
                <a:hlinkClick r:id="rId2"/>
              </a:rPr>
              <a:t>paivi.koivupalo@tornio.fi</a:t>
            </a:r>
            <a:r>
              <a:rPr lang="fi-FI" sz="2000" dirty="0" smtClean="0">
                <a:hlinkClick r:id="rId2"/>
              </a:rPr>
              <a:t>  </a:t>
            </a:r>
            <a:r>
              <a:rPr lang="fi-FI" sz="2000" dirty="0" err="1" smtClean="0">
                <a:hlinkClick r:id="rId2"/>
              </a:rPr>
              <a:t>www.rajaneuvonta.net</a:t>
            </a:r>
            <a:r>
              <a:rPr lang="fi-FI" sz="2000" dirty="0" smtClean="0"/>
              <a:t>  </a:t>
            </a:r>
            <a:r>
              <a:rPr lang="fi-FI" sz="2000" dirty="0" err="1" smtClean="0">
                <a:hlinkClick r:id="rId3"/>
              </a:rPr>
              <a:t>www.granstjanst.net</a:t>
            </a:r>
            <a:r>
              <a:rPr lang="fi-FI" sz="2000" dirty="0" smtClean="0"/>
              <a:t>  </a:t>
            </a:r>
            <a:r>
              <a:rPr lang="fi-FI" sz="2000" dirty="0" err="1" smtClean="0">
                <a:hlinkClick r:id="rId4"/>
              </a:rPr>
              <a:t>www.facebook.com/RajaneuvontaGranstjanst</a:t>
            </a:r>
            <a:r>
              <a:rPr lang="fi-FI" sz="2000" dirty="0" smtClean="0"/>
              <a:t>  </a:t>
            </a:r>
          </a:p>
          <a:p>
            <a:r>
              <a:rPr lang="fi-FI" sz="2000" b="1" dirty="0" smtClean="0"/>
              <a:t>Martti Kankaanranta</a:t>
            </a:r>
            <a:r>
              <a:rPr lang="fi-FI" sz="2000" dirty="0" smtClean="0"/>
              <a:t>, varatoimitusjohtaja, Lapin Yrittäjät</a:t>
            </a:r>
          </a:p>
          <a:p>
            <a:r>
              <a:rPr lang="fi-FI" sz="2000" dirty="0" err="1" smtClean="0">
                <a:hlinkClick r:id="rId5"/>
              </a:rPr>
              <a:t>martti.kankaanranta@yrittajat.fi</a:t>
            </a:r>
            <a:r>
              <a:rPr lang="fi-FI" sz="2000" dirty="0" smtClean="0">
                <a:hlinkClick r:id="rId5"/>
              </a:rPr>
              <a:t>  </a:t>
            </a:r>
            <a:r>
              <a:rPr lang="fi-FI" sz="2000" dirty="0" err="1" smtClean="0">
                <a:hlinkClick r:id="rId5"/>
              </a:rPr>
              <a:t>www.yrittajat.fi/lappi</a:t>
            </a:r>
            <a:r>
              <a:rPr lang="fi-FI" sz="2000" dirty="0" smtClean="0"/>
              <a:t>  </a:t>
            </a:r>
            <a:r>
              <a:rPr lang="nb-NO" sz="2000" u="sng" dirty="0" smtClean="0">
                <a:hlinkClick r:id="rId6"/>
              </a:rPr>
              <a:t>www.facebook.com/lapinyrittajat</a:t>
            </a:r>
            <a:r>
              <a:rPr lang="fi-FI" sz="2000" dirty="0" smtClean="0"/>
              <a:t> </a:t>
            </a:r>
            <a:r>
              <a:rPr lang="nb-NO" sz="2000" dirty="0" smtClean="0"/>
              <a:t> </a:t>
            </a:r>
            <a:r>
              <a:rPr lang="nb-NO" sz="2000" u="sng" dirty="0" smtClean="0">
                <a:hlinkClick r:id="rId7"/>
              </a:rPr>
              <a:t>www.twitter.com/lapinyrittajat</a:t>
            </a:r>
            <a:endParaRPr lang="fi-FI" sz="2000" dirty="0"/>
          </a:p>
        </p:txBody>
      </p:sp>
      <p:sp>
        <p:nvSpPr>
          <p:cNvPr id="4" name="Dian numeron paikkamerkki 3"/>
          <p:cNvSpPr>
            <a:spLocks noGrp="1"/>
          </p:cNvSpPr>
          <p:nvPr>
            <p:ph type="sldNum" sz="quarter" idx="12"/>
          </p:nvPr>
        </p:nvSpPr>
        <p:spPr/>
        <p:txBody>
          <a:bodyPr/>
          <a:lstStyle/>
          <a:p>
            <a:pPr>
              <a:defRPr/>
            </a:pPr>
            <a:fld id="{834D3725-7D14-406D-9C0A-61FAFB91F5B4}" type="slidenum">
              <a:rPr lang="fi-FI" smtClean="0"/>
              <a:pPr>
                <a:defRPr/>
              </a:pPr>
              <a:t>23</a:t>
            </a:fld>
            <a:endParaRPr lang="fi-FI"/>
          </a:p>
        </p:txBody>
      </p:sp>
      <p:pic>
        <p:nvPicPr>
          <p:cNvPr id="5" name="Picture 2"/>
          <p:cNvPicPr>
            <a:picLocks noChangeAspect="1" noChangeArrowheads="1"/>
          </p:cNvPicPr>
          <p:nvPr/>
        </p:nvPicPr>
        <p:blipFill>
          <a:blip r:embed="rId8" cstate="print"/>
          <a:srcRect/>
          <a:stretch>
            <a:fillRect/>
          </a:stretch>
        </p:blipFill>
        <p:spPr bwMode="auto">
          <a:xfrm>
            <a:off x="3419872" y="6063939"/>
            <a:ext cx="2160240" cy="794061"/>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Otsikko 1"/>
          <p:cNvSpPr>
            <a:spLocks noGrp="1"/>
          </p:cNvSpPr>
          <p:nvPr>
            <p:ph type="title"/>
          </p:nvPr>
        </p:nvSpPr>
        <p:spPr>
          <a:xfrm>
            <a:off x="414338" y="368300"/>
            <a:ext cx="8243887" cy="757238"/>
          </a:xfrm>
        </p:spPr>
        <p:txBody>
          <a:bodyPr/>
          <a:lstStyle/>
          <a:p>
            <a:pPr eaLnBrk="1" hangingPunct="1"/>
            <a:r>
              <a:rPr lang="fi-FI" dirty="0" smtClean="0"/>
              <a:t>6 OTSIKKOA</a:t>
            </a:r>
          </a:p>
        </p:txBody>
      </p:sp>
      <p:sp>
        <p:nvSpPr>
          <p:cNvPr id="123906" name="Sisällön paikkamerkki 2"/>
          <p:cNvSpPr>
            <a:spLocks noGrp="1"/>
          </p:cNvSpPr>
          <p:nvPr>
            <p:ph idx="1"/>
          </p:nvPr>
        </p:nvSpPr>
        <p:spPr bwMode="auto">
          <a:xfrm>
            <a:off x="414338" y="1268760"/>
            <a:ext cx="8243887" cy="4897090"/>
          </a:xfrm>
        </p:spPr>
        <p:txBody>
          <a:bodyPr wrap="square" numCol="1" anchor="t" anchorCtr="0" compatLnSpc="1">
            <a:prstTxWarp prst="textNoShape">
              <a:avLst/>
            </a:prstTxWarp>
          </a:bodyPr>
          <a:lstStyle/>
          <a:p>
            <a:pPr eaLnBrk="1" hangingPunct="1"/>
            <a:r>
              <a:rPr lang="fi-FI" sz="2400" dirty="0" smtClean="0"/>
              <a:t>ELINKEINOELÄMÄN KEHITTÄMINEN POHJOISLALOTILLA</a:t>
            </a:r>
          </a:p>
          <a:p>
            <a:pPr eaLnBrk="1" hangingPunct="1"/>
            <a:r>
              <a:rPr lang="fi-FI" sz="2400" dirty="0" smtClean="0"/>
              <a:t>AVAIMIA RAJAT YLITTÄVÄÄN YRITYSTOIMINTAAN 2005 JA 2013</a:t>
            </a:r>
          </a:p>
          <a:p>
            <a:pPr eaLnBrk="1" hangingPunct="1"/>
            <a:r>
              <a:rPr lang="fi-FI" sz="2400" dirty="0" smtClean="0"/>
              <a:t>ELINKEINOELÄMÄN RAJAESTEET SUOMEN JA RUOTSIN VÄLILLÄ</a:t>
            </a:r>
          </a:p>
          <a:p>
            <a:pPr eaLnBrk="1" hangingPunct="1"/>
            <a:r>
              <a:rPr lang="fi-FI" sz="2400" dirty="0" smtClean="0"/>
              <a:t>ELINKEINOELÄMÄN RAJAESTEET POHJOISKALOTILLA 2014</a:t>
            </a:r>
          </a:p>
          <a:p>
            <a:pPr eaLnBrk="1" hangingPunct="1"/>
            <a:r>
              <a:rPr lang="fi-FI" sz="2400" dirty="0" smtClean="0"/>
              <a:t>RUOTSALAISTEN YRITTÄJIEN MIELENKIINTO SUOMEN MARKKINOIHIN 2015 – 2016</a:t>
            </a:r>
          </a:p>
          <a:p>
            <a:pPr eaLnBrk="1" hangingPunct="1"/>
            <a:endParaRPr lang="fi-FI" sz="2400" dirty="0" smtClean="0"/>
          </a:p>
          <a:p>
            <a:pPr eaLnBrk="1" hangingPunct="1"/>
            <a:r>
              <a:rPr lang="fi-FI" sz="2400" dirty="0" smtClean="0"/>
              <a:t>RUOTSINKIELINEN YRITTÄJÄN AMMATTITUTKINTO 2014 -2015 ja 2015 – 2016, Lappia</a:t>
            </a:r>
          </a:p>
          <a:p>
            <a:pPr eaLnBrk="1" hangingPunct="1"/>
            <a:endParaRPr lang="fi-FI" sz="2400" dirty="0" smtClean="0"/>
          </a:p>
          <a:p>
            <a:pPr eaLnBrk="1" hangingPunct="1">
              <a:buNone/>
            </a:pPr>
            <a:endParaRPr lang="fi-FI" sz="2400" dirty="0" smtClean="0"/>
          </a:p>
          <a:p>
            <a:pPr eaLnBrk="1" hangingPunct="1">
              <a:buFont typeface="Arial" charset="0"/>
              <a:buNone/>
            </a:pPr>
            <a:endParaRPr lang="fi-FI" dirty="0" smtClean="0"/>
          </a:p>
        </p:txBody>
      </p:sp>
      <p:sp>
        <p:nvSpPr>
          <p:cNvPr id="4" name="Dian numeron paikkamerkki 3"/>
          <p:cNvSpPr>
            <a:spLocks noGrp="1"/>
          </p:cNvSpPr>
          <p:nvPr>
            <p:ph type="sldNum" sz="quarter" idx="12"/>
          </p:nvPr>
        </p:nvSpPr>
        <p:spPr/>
        <p:txBody>
          <a:bodyPr/>
          <a:lstStyle/>
          <a:p>
            <a:pPr>
              <a:defRPr/>
            </a:pPr>
            <a:fld id="{9B20003F-98E8-43C5-8157-A441870110B4}" type="slidenum">
              <a:rPr lang="fi-FI"/>
              <a:pPr>
                <a:defRPr/>
              </a:pPr>
              <a:t>3</a:t>
            </a:fld>
            <a:endParaRPr lang="fi-FI" dirty="0"/>
          </a:p>
        </p:txBody>
      </p:sp>
      <p:pic>
        <p:nvPicPr>
          <p:cNvPr id="3074" name="Picture 2"/>
          <p:cNvPicPr>
            <a:picLocks noChangeAspect="1" noChangeArrowheads="1"/>
          </p:cNvPicPr>
          <p:nvPr/>
        </p:nvPicPr>
        <p:blipFill>
          <a:blip r:embed="rId2" cstate="print"/>
          <a:srcRect/>
          <a:stretch>
            <a:fillRect/>
          </a:stretch>
        </p:blipFill>
        <p:spPr bwMode="auto">
          <a:xfrm>
            <a:off x="971600" y="6090408"/>
            <a:ext cx="2088232" cy="767592"/>
          </a:xfrm>
          <a:prstGeom prst="rect">
            <a:avLst/>
          </a:prstGeom>
          <a:noFill/>
          <a:ln w="9525">
            <a:noFill/>
            <a:miter lim="800000"/>
            <a:headEnd/>
            <a:tailEnd/>
          </a:ln>
        </p:spPr>
      </p:pic>
      <p:cxnSp>
        <p:nvCxnSpPr>
          <p:cNvPr id="7" name="Suora nuoliyhdysviiva 6"/>
          <p:cNvCxnSpPr/>
          <p:nvPr/>
        </p:nvCxnSpPr>
        <p:spPr>
          <a:xfrm flipV="1">
            <a:off x="395536" y="4149080"/>
            <a:ext cx="36004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Otsikko 1"/>
          <p:cNvSpPr>
            <a:spLocks noGrp="1"/>
          </p:cNvSpPr>
          <p:nvPr>
            <p:ph type="ctrTitle"/>
          </p:nvPr>
        </p:nvSpPr>
        <p:spPr>
          <a:xfrm>
            <a:off x="414338" y="404813"/>
            <a:ext cx="8243887" cy="1800225"/>
          </a:xfrm>
        </p:spPr>
        <p:txBody>
          <a:bodyPr/>
          <a:lstStyle/>
          <a:p>
            <a:pPr eaLnBrk="1" hangingPunct="1"/>
            <a:r>
              <a:rPr lang="fi-FI" sz="3200" dirty="0" smtClean="0">
                <a:solidFill>
                  <a:schemeClr val="bg1"/>
                </a:solidFill>
              </a:rPr>
              <a:t>SUURIMMAT ESTEET KEHITYKSELLE</a:t>
            </a:r>
            <a:r>
              <a:rPr lang="fi-FI" dirty="0" smtClean="0"/>
              <a:t/>
            </a:r>
            <a:br>
              <a:rPr lang="fi-FI" dirty="0" smtClean="0"/>
            </a:br>
            <a:r>
              <a:rPr lang="fi-FI" i="1" dirty="0" smtClean="0"/>
              <a:t> </a:t>
            </a:r>
            <a:r>
              <a:rPr lang="fi-FI" dirty="0" smtClean="0"/>
              <a:t/>
            </a:r>
            <a:br>
              <a:rPr lang="fi-FI" dirty="0" smtClean="0"/>
            </a:br>
            <a:endParaRPr lang="fi-FI" dirty="0" smtClean="0"/>
          </a:p>
        </p:txBody>
      </p:sp>
      <p:sp>
        <p:nvSpPr>
          <p:cNvPr id="3" name="Alaotsikko 2"/>
          <p:cNvSpPr>
            <a:spLocks noGrp="1"/>
          </p:cNvSpPr>
          <p:nvPr>
            <p:ph type="subTitle" idx="1"/>
          </p:nvPr>
        </p:nvSpPr>
        <p:spPr>
          <a:xfrm>
            <a:off x="179512" y="2924944"/>
            <a:ext cx="8784976" cy="3198045"/>
          </a:xfrm>
        </p:spPr>
        <p:txBody>
          <a:bodyPr/>
          <a:lstStyle/>
          <a:p>
            <a:pPr algn="l" eaLnBrk="1" fontAlgn="auto" hangingPunct="1">
              <a:spcAft>
                <a:spcPts val="0"/>
              </a:spcAft>
              <a:buFont typeface="Arial" pitchFamily="34" charset="0"/>
              <a:buNone/>
              <a:defRPr/>
            </a:pPr>
            <a:r>
              <a:rPr lang="fi-FI" sz="2400" dirty="0" smtClean="0">
                <a:solidFill>
                  <a:schemeClr val="bg1"/>
                </a:solidFill>
              </a:rPr>
              <a:t>Suhdannetilanne huolestuttaa. Yrittäjät katsovat, että </a:t>
            </a:r>
            <a:r>
              <a:rPr lang="fi-FI" sz="2400" dirty="0" smtClean="0"/>
              <a:t>suhdanteet ovat huonot eurooppalaisella tasolla ja ennen kaikkea Suomessa. Venäjän tilanteen johdosta liiketoiminta Venäjälle ja matkailu ovat hiipuneet. Kasvua odotetaan tapatuvan kaivannaistoiminnassa, vaikka viime aikojen tapahtumat huolettavat. Myös norjan öljy- ja kaasutuotanto on haasteiden edessä, Norjan meriruoka –toimiala kasvaa.  Omat voimavarat ja hyvä työntekijät ovat tärkein tulevaisuuden-tekijä. </a:t>
            </a:r>
          </a:p>
          <a:p>
            <a:pPr eaLnBrk="1" fontAlgn="auto" hangingPunct="1">
              <a:spcAft>
                <a:spcPts val="0"/>
              </a:spcAft>
              <a:buFont typeface="Arial" pitchFamily="34" charset="0"/>
              <a:buNone/>
              <a:defRPr/>
            </a:pPr>
            <a:endParaRPr lang="fi-FI" dirty="0"/>
          </a:p>
        </p:txBody>
      </p:sp>
      <p:sp>
        <p:nvSpPr>
          <p:cNvPr id="4" name="Dian numeron paikkamerkki 3"/>
          <p:cNvSpPr>
            <a:spLocks noGrp="1"/>
          </p:cNvSpPr>
          <p:nvPr>
            <p:ph type="sldNum" sz="quarter" idx="12"/>
          </p:nvPr>
        </p:nvSpPr>
        <p:spPr/>
        <p:txBody>
          <a:bodyPr/>
          <a:lstStyle/>
          <a:p>
            <a:pPr>
              <a:defRPr/>
            </a:pPr>
            <a:fld id="{441E124E-748F-4EF1-8E8B-E06D5A897853}" type="slidenum">
              <a:rPr lang="fi-FI"/>
              <a:pPr>
                <a:defRPr/>
              </a:pPr>
              <a:t>4</a:t>
            </a:fld>
            <a:endParaRPr lang="fi-FI"/>
          </a:p>
        </p:txBody>
      </p:sp>
      <p:pic>
        <p:nvPicPr>
          <p:cNvPr id="5" name="Picture 2"/>
          <p:cNvPicPr>
            <a:picLocks noChangeAspect="1" noChangeArrowheads="1"/>
          </p:cNvPicPr>
          <p:nvPr/>
        </p:nvPicPr>
        <p:blipFill>
          <a:blip r:embed="rId2" cstate="print"/>
          <a:srcRect/>
          <a:stretch>
            <a:fillRect/>
          </a:stretch>
        </p:blipFill>
        <p:spPr bwMode="auto">
          <a:xfrm>
            <a:off x="971600" y="6090408"/>
            <a:ext cx="2088232" cy="76759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Otsikko 1"/>
          <p:cNvSpPr>
            <a:spLocks noGrp="1"/>
          </p:cNvSpPr>
          <p:nvPr>
            <p:ph type="title"/>
          </p:nvPr>
        </p:nvSpPr>
        <p:spPr/>
        <p:txBody>
          <a:bodyPr/>
          <a:lstStyle/>
          <a:p>
            <a:pPr eaLnBrk="1" hangingPunct="1"/>
            <a:r>
              <a:rPr lang="fi-FI" dirty="0" smtClean="0"/>
              <a:t>KEHITYKSEN SUURIMMAT ESTEET</a:t>
            </a:r>
            <a:br>
              <a:rPr lang="fi-FI" dirty="0" smtClean="0"/>
            </a:br>
            <a:r>
              <a:rPr lang="fi-FI" sz="1600" dirty="0" err="1" smtClean="0"/>
              <a:t>Företagarnas</a:t>
            </a:r>
            <a:r>
              <a:rPr lang="fi-FI" sz="1600" dirty="0" smtClean="0"/>
              <a:t> </a:t>
            </a:r>
            <a:r>
              <a:rPr lang="fi-FI" sz="1600" dirty="0" err="1" smtClean="0"/>
              <a:t>synpunkter</a:t>
            </a:r>
            <a:endParaRPr lang="fi-FI" dirty="0" smtClean="0"/>
          </a:p>
        </p:txBody>
      </p:sp>
      <p:sp>
        <p:nvSpPr>
          <p:cNvPr id="136194" name="Sisällön paikkamerkki 2"/>
          <p:cNvSpPr>
            <a:spLocks noGrp="1"/>
          </p:cNvSpPr>
          <p:nvPr>
            <p:ph idx="1"/>
          </p:nvPr>
        </p:nvSpPr>
        <p:spPr bwMode="auto">
          <a:xfrm>
            <a:off x="250825" y="1601788"/>
            <a:ext cx="8713788" cy="4537075"/>
          </a:xfrm>
        </p:spPr>
        <p:txBody>
          <a:bodyPr wrap="square" numCol="1" anchor="t" anchorCtr="0" compatLnSpc="1">
            <a:prstTxWarp prst="textNoShape">
              <a:avLst/>
            </a:prstTxWarp>
          </a:bodyPr>
          <a:lstStyle/>
          <a:p>
            <a:pPr eaLnBrk="1" hangingPunct="1"/>
            <a:r>
              <a:rPr lang="fi-FI" sz="2400" dirty="0" smtClean="0"/>
              <a:t>Pätevän ja motivoituneen työvoiman saatavuus </a:t>
            </a:r>
          </a:p>
          <a:p>
            <a:pPr eaLnBrk="1" hangingPunct="1"/>
            <a:r>
              <a:rPr lang="fi-FI" sz="2400" dirty="0" smtClean="0"/>
              <a:t>työnantajamaksut</a:t>
            </a:r>
          </a:p>
          <a:p>
            <a:pPr eaLnBrk="1" hangingPunct="1"/>
            <a:r>
              <a:rPr lang="fi-FI" sz="2400" dirty="0" smtClean="0"/>
              <a:t>Erot lainsäädännössä, toimintaa estävä lainsäädäntö</a:t>
            </a:r>
          </a:p>
          <a:p>
            <a:pPr eaLnBrk="1" hangingPunct="1"/>
            <a:r>
              <a:rPr lang="fi-FI" sz="2400" dirty="0" smtClean="0"/>
              <a:t>Yleinen kehitys Euroopassa ja pohjolassa</a:t>
            </a:r>
          </a:p>
          <a:p>
            <a:pPr eaLnBrk="1" hangingPunct="1"/>
            <a:r>
              <a:rPr lang="fi-FI" sz="2400" dirty="0" smtClean="0"/>
              <a:t>Kasvottomat kansainväliset  yritykset, jotka poimivat rusinat kakusta</a:t>
            </a:r>
          </a:p>
          <a:p>
            <a:pPr eaLnBrk="1" hangingPunct="1"/>
            <a:r>
              <a:rPr lang="fi-FI" sz="2400" dirty="0" smtClean="0"/>
              <a:t>Mahdollisuus rekrytoida työntekijöitä, jotka hallitsevat molemman kielen – kielitaito yleensäkin</a:t>
            </a:r>
          </a:p>
          <a:p>
            <a:pPr eaLnBrk="1" hangingPunct="1"/>
            <a:r>
              <a:rPr lang="fi-FI" sz="2400" dirty="0" smtClean="0"/>
              <a:t>Toimialan yleinen huono kannattavuus- kova kilpailu </a:t>
            </a:r>
          </a:p>
          <a:p>
            <a:pPr eaLnBrk="1" hangingPunct="1"/>
            <a:r>
              <a:rPr lang="fi-FI" sz="2400" dirty="0" smtClean="0"/>
              <a:t>Mistä saadaan uusia yrittäjiä?</a:t>
            </a:r>
          </a:p>
          <a:p>
            <a:pPr eaLnBrk="1" hangingPunct="1"/>
            <a:endParaRPr lang="fi-FI" dirty="0" smtClean="0"/>
          </a:p>
        </p:txBody>
      </p:sp>
      <p:sp>
        <p:nvSpPr>
          <p:cNvPr id="4" name="Dian numeron paikkamerkki 3"/>
          <p:cNvSpPr>
            <a:spLocks noGrp="1"/>
          </p:cNvSpPr>
          <p:nvPr>
            <p:ph type="sldNum" sz="quarter" idx="12"/>
          </p:nvPr>
        </p:nvSpPr>
        <p:spPr/>
        <p:txBody>
          <a:bodyPr/>
          <a:lstStyle/>
          <a:p>
            <a:pPr>
              <a:defRPr/>
            </a:pPr>
            <a:fld id="{5EA6890D-24B8-48BF-8A83-4B1C02977369}" type="slidenum">
              <a:rPr lang="fi-FI"/>
              <a:pPr>
                <a:defRPr/>
              </a:pPr>
              <a:t>5</a:t>
            </a:fld>
            <a:endParaRPr lang="fi-FI"/>
          </a:p>
        </p:txBody>
      </p:sp>
      <p:pic>
        <p:nvPicPr>
          <p:cNvPr id="5" name="Picture 2"/>
          <p:cNvPicPr>
            <a:picLocks noChangeAspect="1" noChangeArrowheads="1"/>
          </p:cNvPicPr>
          <p:nvPr/>
        </p:nvPicPr>
        <p:blipFill>
          <a:blip r:embed="rId3" cstate="print"/>
          <a:srcRect/>
          <a:stretch>
            <a:fillRect/>
          </a:stretch>
        </p:blipFill>
        <p:spPr bwMode="auto">
          <a:xfrm>
            <a:off x="971600" y="6090408"/>
            <a:ext cx="2088232" cy="767592"/>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Konkurrenssituationen</a:t>
            </a:r>
            <a:r>
              <a:rPr lang="fi-FI" dirty="0" smtClean="0"/>
              <a:t> </a:t>
            </a:r>
            <a:r>
              <a:rPr lang="fi-FI" dirty="0" err="1" smtClean="0"/>
              <a:t>på</a:t>
            </a:r>
            <a:r>
              <a:rPr lang="fi-FI" dirty="0" smtClean="0"/>
              <a:t> </a:t>
            </a:r>
            <a:r>
              <a:rPr lang="fi-FI" dirty="0" err="1" smtClean="0"/>
              <a:t>gränsen</a:t>
            </a:r>
            <a:endParaRPr lang="fi-FI" dirty="0"/>
          </a:p>
        </p:txBody>
      </p:sp>
      <p:sp>
        <p:nvSpPr>
          <p:cNvPr id="3" name="Sisällön paikkamerkki 2"/>
          <p:cNvSpPr>
            <a:spLocks noGrp="1"/>
          </p:cNvSpPr>
          <p:nvPr>
            <p:ph idx="1"/>
          </p:nvPr>
        </p:nvSpPr>
        <p:spPr>
          <a:xfrm>
            <a:off x="414338" y="1340768"/>
            <a:ext cx="8243887" cy="4798095"/>
          </a:xfrm>
        </p:spPr>
        <p:txBody>
          <a:bodyPr/>
          <a:lstStyle/>
          <a:p>
            <a:r>
              <a:rPr lang="fi-FI" i="1" dirty="0" err="1" smtClean="0"/>
              <a:t>Transportsöd</a:t>
            </a:r>
            <a:r>
              <a:rPr lang="fi-FI" i="1" dirty="0" smtClean="0"/>
              <a:t> </a:t>
            </a:r>
            <a:r>
              <a:rPr lang="fi-FI" i="1" dirty="0" err="1" smtClean="0"/>
              <a:t>mycket</a:t>
            </a:r>
            <a:r>
              <a:rPr lang="fi-FI" i="1" dirty="0" smtClean="0"/>
              <a:t> </a:t>
            </a:r>
            <a:r>
              <a:rPr lang="fi-FI" i="1" dirty="0" err="1" smtClean="0"/>
              <a:t>större</a:t>
            </a:r>
            <a:r>
              <a:rPr lang="fi-FI" i="1" dirty="0" smtClean="0"/>
              <a:t> i Sverige</a:t>
            </a:r>
          </a:p>
          <a:p>
            <a:r>
              <a:rPr lang="sv-SE" i="1" dirty="0" smtClean="0"/>
              <a:t>Sidokostnaderna av arbetet är betydligt mindre i Sverige än i Finland. På metallbranschen i Sverige är sidokostnaderna åtminstone 25 % mindre och ibland även 50 % mindre än i Finland. Sjukfrånvaron är vanligare i Finland än i Sverige. I Sverige är den första sjukdagen</a:t>
            </a:r>
            <a:r>
              <a:rPr lang="sv-SE" b="1" i="1" dirty="0" smtClean="0"/>
              <a:t> </a:t>
            </a:r>
            <a:r>
              <a:rPr lang="sv-SE" i="1" dirty="0" smtClean="0"/>
              <a:t>oavlönad och under de nästa två veckor får arbetaren 80 % av lönen. I Finland får man full lön under de första 58 sjukdagarna från och med den första dagen.</a:t>
            </a:r>
            <a:endParaRPr lang="sv-SE" dirty="0" smtClean="0"/>
          </a:p>
          <a:p>
            <a:r>
              <a:rPr lang="sv-SE" dirty="0" smtClean="0"/>
              <a:t/>
            </a:r>
            <a:br>
              <a:rPr lang="sv-SE" dirty="0" smtClean="0"/>
            </a:br>
            <a:endParaRPr lang="sv-SE" dirty="0" smtClean="0"/>
          </a:p>
          <a:p>
            <a:endParaRPr lang="fi-FI" dirty="0" smtClean="0"/>
          </a:p>
          <a:p>
            <a:endParaRPr lang="fi-FI" dirty="0" smtClean="0"/>
          </a:p>
          <a:p>
            <a:endParaRPr lang="fi-FI" dirty="0" smtClean="0"/>
          </a:p>
          <a:p>
            <a:endParaRPr lang="fi-FI" dirty="0" smtClean="0"/>
          </a:p>
          <a:p>
            <a:endParaRPr lang="fi-FI" dirty="0"/>
          </a:p>
        </p:txBody>
      </p:sp>
      <p:sp>
        <p:nvSpPr>
          <p:cNvPr id="4" name="Dian numeron paikkamerkki 3"/>
          <p:cNvSpPr>
            <a:spLocks noGrp="1"/>
          </p:cNvSpPr>
          <p:nvPr>
            <p:ph type="sldNum" sz="quarter" idx="12"/>
          </p:nvPr>
        </p:nvSpPr>
        <p:spPr/>
        <p:txBody>
          <a:bodyPr/>
          <a:lstStyle/>
          <a:p>
            <a:pPr>
              <a:defRPr/>
            </a:pPr>
            <a:fld id="{BAC070E2-A65E-48E2-8F5F-88B83AF87718}" type="slidenum">
              <a:rPr lang="fi-FI" smtClean="0"/>
              <a:pPr>
                <a:defRPr/>
              </a:pPr>
              <a:t>6</a:t>
            </a:fld>
            <a:endParaRPr lang="fi-FI" dirty="0"/>
          </a:p>
        </p:txBody>
      </p:sp>
      <p:pic>
        <p:nvPicPr>
          <p:cNvPr id="5" name="Picture 2"/>
          <p:cNvPicPr>
            <a:picLocks noChangeAspect="1" noChangeArrowheads="1"/>
          </p:cNvPicPr>
          <p:nvPr/>
        </p:nvPicPr>
        <p:blipFill>
          <a:blip r:embed="rId2" cstate="print"/>
          <a:srcRect/>
          <a:stretch>
            <a:fillRect/>
          </a:stretch>
        </p:blipFill>
        <p:spPr bwMode="auto">
          <a:xfrm>
            <a:off x="971600" y="6090408"/>
            <a:ext cx="2088232" cy="767592"/>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Otsikko 1"/>
          <p:cNvSpPr>
            <a:spLocks noGrp="1"/>
          </p:cNvSpPr>
          <p:nvPr>
            <p:ph type="ctrTitle"/>
          </p:nvPr>
        </p:nvSpPr>
        <p:spPr>
          <a:xfrm>
            <a:off x="414338" y="3438525"/>
            <a:ext cx="8243887" cy="1214611"/>
          </a:xfrm>
        </p:spPr>
        <p:txBody>
          <a:bodyPr/>
          <a:lstStyle/>
          <a:p>
            <a:pPr eaLnBrk="1" hangingPunct="1"/>
            <a:r>
              <a:rPr lang="fi-FI" sz="3200" dirty="0" smtClean="0"/>
              <a:t>Tuloksia pohjoisten alueiden yrittäjäjärjestöjen yhteistyöstä</a:t>
            </a:r>
          </a:p>
        </p:txBody>
      </p:sp>
      <p:sp>
        <p:nvSpPr>
          <p:cNvPr id="3" name="Alaotsikko 2"/>
          <p:cNvSpPr>
            <a:spLocks noGrp="1"/>
          </p:cNvSpPr>
          <p:nvPr>
            <p:ph type="subTitle" idx="1"/>
          </p:nvPr>
        </p:nvSpPr>
        <p:spPr>
          <a:xfrm>
            <a:off x="414338" y="4725144"/>
            <a:ext cx="8243887" cy="1800200"/>
          </a:xfrm>
        </p:spPr>
        <p:txBody>
          <a:bodyPr/>
          <a:lstStyle/>
          <a:p>
            <a:pPr algn="l" eaLnBrk="1" fontAlgn="auto" hangingPunct="1">
              <a:spcAft>
                <a:spcPts val="0"/>
              </a:spcAft>
              <a:buFont typeface="Arial" pitchFamily="34" charset="0"/>
              <a:buNone/>
              <a:defRPr/>
            </a:pPr>
            <a:r>
              <a:rPr lang="fi-FI" sz="2400" dirty="0" smtClean="0"/>
              <a:t>Yrittäjäjärjestöjen rooli: Pk-yritysten edunvalvonta toiminta-alueellaan.  Rooli rajayhteistyössä: </a:t>
            </a:r>
            <a:r>
              <a:rPr lang="fi-FI" sz="2400" dirty="0" smtClean="0">
                <a:solidFill>
                  <a:srgbClr val="FF0000"/>
                </a:solidFill>
              </a:rPr>
              <a:t>tiennäyttäjä, kouluttaja, verkostojen luominen, yritysfoorumeiden luominen rajat ylittävään yhteistyöhön</a:t>
            </a:r>
            <a:endParaRPr lang="fi-FI" sz="2400" dirty="0">
              <a:solidFill>
                <a:srgbClr val="FF0000"/>
              </a:solidFill>
            </a:endParaRPr>
          </a:p>
        </p:txBody>
      </p:sp>
      <p:sp>
        <p:nvSpPr>
          <p:cNvPr id="4" name="Dian numeron paikkamerkki 3"/>
          <p:cNvSpPr>
            <a:spLocks noGrp="1"/>
          </p:cNvSpPr>
          <p:nvPr>
            <p:ph type="sldNum" sz="quarter" idx="12"/>
          </p:nvPr>
        </p:nvSpPr>
        <p:spPr/>
        <p:txBody>
          <a:bodyPr/>
          <a:lstStyle/>
          <a:p>
            <a:pPr>
              <a:defRPr/>
            </a:pPr>
            <a:fld id="{C662DB3B-16F4-47F4-8ECD-D740B569A651}" type="slidenum">
              <a:rPr lang="fi-FI"/>
              <a:pPr>
                <a:defRPr/>
              </a:pPr>
              <a:t>7</a:t>
            </a:fld>
            <a:endParaRPr lang="fi-FI"/>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Otsikko 1"/>
          <p:cNvSpPr>
            <a:spLocks noGrp="1"/>
          </p:cNvSpPr>
          <p:nvPr>
            <p:ph type="title"/>
          </p:nvPr>
        </p:nvSpPr>
        <p:spPr>
          <a:xfrm>
            <a:off x="414338" y="188913"/>
            <a:ext cx="8243887" cy="360362"/>
          </a:xfrm>
        </p:spPr>
        <p:txBody>
          <a:bodyPr/>
          <a:lstStyle/>
          <a:p>
            <a:pPr eaLnBrk="1" hangingPunct="1"/>
            <a:r>
              <a:rPr lang="fi-FI" dirty="0" smtClean="0"/>
              <a:t>Tuloksia</a:t>
            </a:r>
          </a:p>
        </p:txBody>
      </p:sp>
      <p:sp>
        <p:nvSpPr>
          <p:cNvPr id="138242" name="Sisällön paikkamerkki 2"/>
          <p:cNvSpPr>
            <a:spLocks noGrp="1"/>
          </p:cNvSpPr>
          <p:nvPr>
            <p:ph idx="1"/>
          </p:nvPr>
        </p:nvSpPr>
        <p:spPr bwMode="auto">
          <a:xfrm>
            <a:off x="250825" y="863625"/>
            <a:ext cx="8713788" cy="5373687"/>
          </a:xfrm>
        </p:spPr>
        <p:txBody>
          <a:bodyPr wrap="square" numCol="1" anchor="t" anchorCtr="0" compatLnSpc="1">
            <a:prstTxWarp prst="textNoShape">
              <a:avLst/>
            </a:prstTxWarp>
          </a:bodyPr>
          <a:lstStyle/>
          <a:p>
            <a:pPr eaLnBrk="1" hangingPunct="1"/>
            <a:r>
              <a:rPr lang="fi-FI" sz="2500" dirty="0" smtClean="0"/>
              <a:t>Noin 1500 yrittäjää on osallistunut tapahtumiin ja hankkeisiin</a:t>
            </a:r>
          </a:p>
          <a:p>
            <a:pPr eaLnBrk="1" hangingPunct="1"/>
            <a:r>
              <a:rPr lang="fi-FI" sz="2500" dirty="0" smtClean="0"/>
              <a:t>Yritysten tieto ja mielenkiinto markkinoista toisella puolen rajaa on lisääntynyt tiedottamisen ja yritystapaamisten ansiosta </a:t>
            </a:r>
          </a:p>
          <a:p>
            <a:pPr eaLnBrk="1" hangingPunct="1"/>
            <a:r>
              <a:rPr lang="fi-FI" sz="2500" dirty="0" smtClean="0"/>
              <a:t>Verkostoja on luotu. Tunnemme toisemme. Uutta yhteistyötä syntyy spontaanisti </a:t>
            </a:r>
          </a:p>
          <a:p>
            <a:pPr eaLnBrk="1" hangingPunct="1"/>
            <a:r>
              <a:rPr lang="fi-FI" sz="2500" dirty="0" smtClean="0"/>
              <a:t>Yhteistyössä muiden toimijoiden kanssa on muutamia rajaesteitä ratkaistu tai viety eteenpäin</a:t>
            </a:r>
          </a:p>
          <a:p>
            <a:pPr eaLnBrk="1" hangingPunct="1"/>
            <a:r>
              <a:rPr lang="fi-FI" sz="2500" dirty="0" smtClean="0"/>
              <a:t>Vi </a:t>
            </a:r>
            <a:r>
              <a:rPr lang="fi-FI" sz="2500" dirty="0" err="1" smtClean="0"/>
              <a:t>har</a:t>
            </a:r>
            <a:r>
              <a:rPr lang="fi-FI" sz="2500" dirty="0" smtClean="0"/>
              <a:t> </a:t>
            </a:r>
            <a:r>
              <a:rPr lang="fi-FI" sz="2500" dirty="0" err="1" smtClean="0"/>
              <a:t>fått</a:t>
            </a:r>
            <a:r>
              <a:rPr lang="fi-FI" sz="2500" dirty="0" smtClean="0"/>
              <a:t> </a:t>
            </a:r>
            <a:r>
              <a:rPr lang="fi-FI" sz="2500" dirty="0" err="1" smtClean="0"/>
              <a:t>bra</a:t>
            </a:r>
            <a:r>
              <a:rPr lang="fi-FI" sz="2500" dirty="0" smtClean="0"/>
              <a:t> feedback </a:t>
            </a:r>
            <a:r>
              <a:rPr lang="fi-FI" sz="2500" dirty="0" err="1" smtClean="0"/>
              <a:t>från</a:t>
            </a:r>
            <a:r>
              <a:rPr lang="fi-FI" sz="2500" dirty="0" smtClean="0"/>
              <a:t> </a:t>
            </a:r>
            <a:r>
              <a:rPr lang="fi-FI" sz="2500" dirty="0" err="1" smtClean="0"/>
              <a:t>företagare</a:t>
            </a:r>
            <a:r>
              <a:rPr lang="fi-FI" sz="2500" dirty="0" smtClean="0"/>
              <a:t>, i </a:t>
            </a:r>
            <a:r>
              <a:rPr lang="fi-FI" sz="2500" dirty="0" err="1" smtClean="0"/>
              <a:t>synnerhet</a:t>
            </a:r>
            <a:r>
              <a:rPr lang="fi-FI" sz="2500" dirty="0" smtClean="0"/>
              <a:t> </a:t>
            </a:r>
            <a:r>
              <a:rPr lang="fi-FI" sz="2500" dirty="0" err="1" smtClean="0"/>
              <a:t>våra</a:t>
            </a:r>
            <a:r>
              <a:rPr lang="fi-FI" sz="2500" dirty="0" smtClean="0"/>
              <a:t> </a:t>
            </a:r>
            <a:r>
              <a:rPr lang="fi-FI" sz="2500" dirty="0" err="1" smtClean="0"/>
              <a:t>Matchmaking-evenemang</a:t>
            </a:r>
            <a:r>
              <a:rPr lang="fi-FI" sz="2500" dirty="0" smtClean="0"/>
              <a:t> </a:t>
            </a:r>
            <a:r>
              <a:rPr lang="fi-FI" sz="2500" dirty="0" err="1" smtClean="0"/>
              <a:t>och</a:t>
            </a:r>
            <a:r>
              <a:rPr lang="fi-FI" sz="2500" dirty="0" smtClean="0"/>
              <a:t> </a:t>
            </a:r>
            <a:r>
              <a:rPr lang="fi-FI" sz="2500" dirty="0" err="1" smtClean="0"/>
              <a:t>Minimatchmaking-evenemang</a:t>
            </a:r>
            <a:r>
              <a:rPr lang="fi-FI" sz="2500" dirty="0" smtClean="0"/>
              <a:t> </a:t>
            </a:r>
            <a:r>
              <a:rPr lang="fi-FI" sz="2500" dirty="0" err="1" smtClean="0"/>
              <a:t>har</a:t>
            </a:r>
            <a:r>
              <a:rPr lang="fi-FI" sz="2500" dirty="0" smtClean="0"/>
              <a:t> </a:t>
            </a:r>
            <a:r>
              <a:rPr lang="fi-FI" sz="2500" dirty="0" err="1" smtClean="0"/>
              <a:t>varit</a:t>
            </a:r>
            <a:r>
              <a:rPr lang="fi-FI" sz="2500" dirty="0" smtClean="0"/>
              <a:t> </a:t>
            </a:r>
            <a:r>
              <a:rPr lang="fi-FI" sz="2500" dirty="0" err="1" smtClean="0"/>
              <a:t>omtyckta</a:t>
            </a:r>
            <a:r>
              <a:rPr lang="fi-FI" sz="2500" dirty="0" smtClean="0"/>
              <a:t>. </a:t>
            </a:r>
          </a:p>
        </p:txBody>
      </p:sp>
      <p:sp>
        <p:nvSpPr>
          <p:cNvPr id="4" name="Dian numeron paikkamerkki 3"/>
          <p:cNvSpPr>
            <a:spLocks noGrp="1"/>
          </p:cNvSpPr>
          <p:nvPr>
            <p:ph type="sldNum" sz="quarter" idx="12"/>
          </p:nvPr>
        </p:nvSpPr>
        <p:spPr/>
        <p:txBody>
          <a:bodyPr/>
          <a:lstStyle/>
          <a:p>
            <a:pPr>
              <a:defRPr/>
            </a:pPr>
            <a:fld id="{32864480-D94E-4F62-B206-3D3BBB7A3496}" type="slidenum">
              <a:rPr lang="fi-FI"/>
              <a:pPr>
                <a:defRPr/>
              </a:pPr>
              <a:t>8</a:t>
            </a:fld>
            <a:endParaRPr lang="fi-FI"/>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Otsikko 1"/>
          <p:cNvSpPr>
            <a:spLocks noGrp="1"/>
          </p:cNvSpPr>
          <p:nvPr>
            <p:ph type="title"/>
          </p:nvPr>
        </p:nvSpPr>
        <p:spPr>
          <a:xfrm>
            <a:off x="414338" y="188913"/>
            <a:ext cx="8243887" cy="792162"/>
          </a:xfrm>
        </p:spPr>
        <p:txBody>
          <a:bodyPr/>
          <a:lstStyle/>
          <a:p>
            <a:pPr eaLnBrk="1" hangingPunct="1"/>
            <a:r>
              <a:rPr lang="fi-FI" dirty="0" smtClean="0"/>
              <a:t>Tuloksia</a:t>
            </a:r>
          </a:p>
        </p:txBody>
      </p:sp>
      <p:sp>
        <p:nvSpPr>
          <p:cNvPr id="139266" name="Sisällön paikkamerkki 2"/>
          <p:cNvSpPr>
            <a:spLocks noGrp="1"/>
          </p:cNvSpPr>
          <p:nvPr>
            <p:ph idx="1"/>
          </p:nvPr>
        </p:nvSpPr>
        <p:spPr bwMode="auto">
          <a:xfrm>
            <a:off x="251520" y="908050"/>
            <a:ext cx="8640960" cy="5230813"/>
          </a:xfrm>
        </p:spPr>
        <p:txBody>
          <a:bodyPr wrap="square" numCol="1" anchor="t" anchorCtr="0" compatLnSpc="1">
            <a:prstTxWarp prst="textNoShape">
              <a:avLst/>
            </a:prstTxWarp>
          </a:bodyPr>
          <a:lstStyle/>
          <a:p>
            <a:pPr eaLnBrk="1" hangingPunct="1"/>
            <a:r>
              <a:rPr lang="fi-FI" sz="2400" dirty="0" smtClean="0"/>
              <a:t>Julkiset organisaatiot ovat kiinnostuneimpia rajayhteistyöstä</a:t>
            </a:r>
          </a:p>
          <a:p>
            <a:pPr eaLnBrk="1" hangingPunct="1"/>
            <a:r>
              <a:rPr lang="fi-FI" sz="2400" dirty="0" smtClean="0"/>
              <a:t>Yritysten mielenkiinto on huomattavasti lisääntynyt, muutamia tytäryrityksiä on perustettu, urakoita on saatu</a:t>
            </a:r>
          </a:p>
          <a:p>
            <a:pPr eaLnBrk="1" hangingPunct="1"/>
            <a:r>
              <a:rPr lang="fi-FI" sz="2400" dirty="0" smtClean="0"/>
              <a:t>Konkreettinen yhteistyö ja kauppa on lisääntynyt yhteistyöaikanamme</a:t>
            </a:r>
            <a:r>
              <a:rPr lang="fi-FI" sz="2400" b="1" dirty="0" smtClean="0"/>
              <a:t> </a:t>
            </a:r>
            <a:r>
              <a:rPr lang="fi-FI" sz="2400" dirty="0" smtClean="0"/>
              <a:t>(kuitenkaan emme voi todeta sitä, että tämä liiketoimien lisääntyminen korreloi suoraan yrittäjäjärjestöjen yhteistyön kanssa, koska korrelaatiota ei ole tutkittu, esim. toiset toimijat, markkinatieto ja yritysten oma-aloitteisuus on luonnollisesti vaikuttanut tilanteeseen) </a:t>
            </a:r>
          </a:p>
          <a:p>
            <a:pPr eaLnBrk="1" hangingPunct="1"/>
            <a:r>
              <a:rPr lang="fi-FI" sz="2400" dirty="0" smtClean="0"/>
              <a:t>Yrittäjien mielestä pohjoisten alueiden yrittäjäjärjestöjen tulee jatkaa tätä pohjoismaista yhteistyötä</a:t>
            </a:r>
          </a:p>
          <a:p>
            <a:pPr eaLnBrk="1" hangingPunct="1"/>
            <a:endParaRPr lang="fi-FI" dirty="0" smtClean="0"/>
          </a:p>
          <a:p>
            <a:pPr eaLnBrk="1" hangingPunct="1"/>
            <a:endParaRPr lang="fi-FI" dirty="0" smtClean="0"/>
          </a:p>
          <a:p>
            <a:pPr eaLnBrk="1" hangingPunct="1"/>
            <a:endParaRPr lang="fi-FI" dirty="0" smtClean="0"/>
          </a:p>
          <a:p>
            <a:pPr eaLnBrk="1" hangingPunct="1"/>
            <a:endParaRPr lang="fi-FI" dirty="0" smtClean="0"/>
          </a:p>
          <a:p>
            <a:pPr eaLnBrk="1" hangingPunct="1"/>
            <a:endParaRPr lang="fi-FI" dirty="0" smtClean="0"/>
          </a:p>
        </p:txBody>
      </p:sp>
      <p:sp>
        <p:nvSpPr>
          <p:cNvPr id="4" name="Dian numeron paikkamerkki 3"/>
          <p:cNvSpPr>
            <a:spLocks noGrp="1"/>
          </p:cNvSpPr>
          <p:nvPr>
            <p:ph type="sldNum" sz="quarter" idx="12"/>
          </p:nvPr>
        </p:nvSpPr>
        <p:spPr/>
        <p:txBody>
          <a:bodyPr/>
          <a:lstStyle/>
          <a:p>
            <a:pPr>
              <a:defRPr/>
            </a:pPr>
            <a:fld id="{51DE0B38-55E0-4C98-8515-78C6DA2B9E31}" type="slidenum">
              <a:rPr lang="fi-FI"/>
              <a:pPr>
                <a:defRPr/>
              </a:pPr>
              <a:t>9</a:t>
            </a:fld>
            <a:endParaRPr lang="fi-FI"/>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SYPowerPoint">
  <a:themeElements>
    <a:clrScheme name="Suomen Yrittäjät">
      <a:dk1>
        <a:sysClr val="windowText" lastClr="000000"/>
      </a:dk1>
      <a:lt1>
        <a:sysClr val="window" lastClr="FFFFFF"/>
      </a:lt1>
      <a:dk2>
        <a:srgbClr val="00A3DA"/>
      </a:dk2>
      <a:lt2>
        <a:srgbClr val="EEECE1"/>
      </a:lt2>
      <a:accent1>
        <a:srgbClr val="00A3DA"/>
      </a:accent1>
      <a:accent2>
        <a:srgbClr val="BCE4F6"/>
      </a:accent2>
      <a:accent3>
        <a:srgbClr val="F19048"/>
      </a:accent3>
      <a:accent4>
        <a:srgbClr val="FED139"/>
      </a:accent4>
      <a:accent5>
        <a:srgbClr val="93C26B"/>
      </a:accent5>
      <a:accent6>
        <a:srgbClr val="000000"/>
      </a:accent6>
      <a:hlink>
        <a:srgbClr val="00A3DA"/>
      </a:hlink>
      <a:folHlink>
        <a:srgbClr val="F19048"/>
      </a:folHlink>
    </a:clrScheme>
    <a:fontScheme name="Suomen Yrittäjä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anssi">
  <a:themeElements>
    <a:clrScheme name="Suomen Yrittäjät">
      <a:dk1>
        <a:sysClr val="windowText" lastClr="000000"/>
      </a:dk1>
      <a:lt1>
        <a:sysClr val="window" lastClr="FFFFFF"/>
      </a:lt1>
      <a:dk2>
        <a:srgbClr val="00A3DA"/>
      </a:dk2>
      <a:lt2>
        <a:srgbClr val="EEECE1"/>
      </a:lt2>
      <a:accent1>
        <a:srgbClr val="00A3DA"/>
      </a:accent1>
      <a:accent2>
        <a:srgbClr val="BCE4F6"/>
      </a:accent2>
      <a:accent3>
        <a:srgbClr val="F19048"/>
      </a:accent3>
      <a:accent4>
        <a:srgbClr val="FED139"/>
      </a:accent4>
      <a:accent5>
        <a:srgbClr val="93C26B"/>
      </a:accent5>
      <a:accent6>
        <a:srgbClr val="000000"/>
      </a:accent6>
      <a:hlink>
        <a:srgbClr val="00A3DA"/>
      </a:hlink>
      <a:folHlink>
        <a:srgbClr val="F19048"/>
      </a:folHlink>
    </a:clrScheme>
    <a:fontScheme name="Suomen Yrittäjä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Vaalean sininen">
  <a:themeElements>
    <a:clrScheme name="Suomen Yrittäjät">
      <a:dk1>
        <a:sysClr val="windowText" lastClr="000000"/>
      </a:dk1>
      <a:lt1>
        <a:sysClr val="window" lastClr="FFFFFF"/>
      </a:lt1>
      <a:dk2>
        <a:srgbClr val="00A3DA"/>
      </a:dk2>
      <a:lt2>
        <a:srgbClr val="EEECE1"/>
      </a:lt2>
      <a:accent1>
        <a:srgbClr val="00A3DA"/>
      </a:accent1>
      <a:accent2>
        <a:srgbClr val="BCE4F6"/>
      </a:accent2>
      <a:accent3>
        <a:srgbClr val="F19048"/>
      </a:accent3>
      <a:accent4>
        <a:srgbClr val="FED139"/>
      </a:accent4>
      <a:accent5>
        <a:srgbClr val="93C26B"/>
      </a:accent5>
      <a:accent6>
        <a:srgbClr val="000000"/>
      </a:accent6>
      <a:hlink>
        <a:srgbClr val="00A3DA"/>
      </a:hlink>
      <a:folHlink>
        <a:srgbClr val="F19048"/>
      </a:folHlink>
    </a:clrScheme>
    <a:fontScheme name="Suomen Yrittäjä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Keltainen">
  <a:themeElements>
    <a:clrScheme name="Suomen Yrittäjät">
      <a:dk1>
        <a:sysClr val="windowText" lastClr="000000"/>
      </a:dk1>
      <a:lt1>
        <a:sysClr val="window" lastClr="FFFFFF"/>
      </a:lt1>
      <a:dk2>
        <a:srgbClr val="00A3DA"/>
      </a:dk2>
      <a:lt2>
        <a:srgbClr val="EEECE1"/>
      </a:lt2>
      <a:accent1>
        <a:srgbClr val="00A3DA"/>
      </a:accent1>
      <a:accent2>
        <a:srgbClr val="BCE4F6"/>
      </a:accent2>
      <a:accent3>
        <a:srgbClr val="F19048"/>
      </a:accent3>
      <a:accent4>
        <a:srgbClr val="FED139"/>
      </a:accent4>
      <a:accent5>
        <a:srgbClr val="93C26B"/>
      </a:accent5>
      <a:accent6>
        <a:srgbClr val="000000"/>
      </a:accent6>
      <a:hlink>
        <a:srgbClr val="00A3DA"/>
      </a:hlink>
      <a:folHlink>
        <a:srgbClr val="F19048"/>
      </a:folHlink>
    </a:clrScheme>
    <a:fontScheme name="Suomen Yrittäjä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Vihreä">
  <a:themeElements>
    <a:clrScheme name="Suomen Yrittäjät">
      <a:dk1>
        <a:sysClr val="windowText" lastClr="000000"/>
      </a:dk1>
      <a:lt1>
        <a:sysClr val="window" lastClr="FFFFFF"/>
      </a:lt1>
      <a:dk2>
        <a:srgbClr val="00A3DA"/>
      </a:dk2>
      <a:lt2>
        <a:srgbClr val="EEECE1"/>
      </a:lt2>
      <a:accent1>
        <a:srgbClr val="00A3DA"/>
      </a:accent1>
      <a:accent2>
        <a:srgbClr val="BCE4F6"/>
      </a:accent2>
      <a:accent3>
        <a:srgbClr val="F19048"/>
      </a:accent3>
      <a:accent4>
        <a:srgbClr val="FED139"/>
      </a:accent4>
      <a:accent5>
        <a:srgbClr val="93C26B"/>
      </a:accent5>
      <a:accent6>
        <a:srgbClr val="000000"/>
      </a:accent6>
      <a:hlink>
        <a:srgbClr val="00A3DA"/>
      </a:hlink>
      <a:folHlink>
        <a:srgbClr val="F19048"/>
      </a:folHlink>
    </a:clrScheme>
    <a:fontScheme name="Suomen Yrittäjä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SYPowerPoint</Template>
  <TotalTime>1948</TotalTime>
  <Words>1223</Words>
  <Application>Microsoft Office PowerPoint</Application>
  <PresentationFormat>Näytössä katseltava diaesitys (4:3)</PresentationFormat>
  <Paragraphs>191</Paragraphs>
  <Slides>23</Slides>
  <Notes>8</Notes>
  <HiddenSlides>0</HiddenSlides>
  <MMClips>0</MMClips>
  <ScaleCrop>false</ScaleCrop>
  <HeadingPairs>
    <vt:vector size="6" baseType="variant">
      <vt:variant>
        <vt:lpstr>Käytetyt fontit</vt:lpstr>
      </vt:variant>
      <vt:variant>
        <vt:i4>4</vt:i4>
      </vt:variant>
      <vt:variant>
        <vt:lpstr>Teema</vt:lpstr>
      </vt:variant>
      <vt:variant>
        <vt:i4>6</vt:i4>
      </vt:variant>
      <vt:variant>
        <vt:lpstr>Dian otsikot</vt:lpstr>
      </vt:variant>
      <vt:variant>
        <vt:i4>23</vt:i4>
      </vt:variant>
    </vt:vector>
  </HeadingPairs>
  <TitlesOfParts>
    <vt:vector size="33" baseType="lpstr">
      <vt:lpstr>Arial</vt:lpstr>
      <vt:lpstr>Calibri</vt:lpstr>
      <vt:lpstr>Calibri Light</vt:lpstr>
      <vt:lpstr>Trebuchet MS</vt:lpstr>
      <vt:lpstr>SYPowerPoint</vt:lpstr>
      <vt:lpstr>Mukautettu suunnittelumalli</vt:lpstr>
      <vt:lpstr>Oranssi</vt:lpstr>
      <vt:lpstr>Vaalean sininen</vt:lpstr>
      <vt:lpstr>Keltainen</vt:lpstr>
      <vt:lpstr>Vihreä</vt:lpstr>
      <vt:lpstr>     ”Ajankohtaiset uutiset yrittämisestä ja rajayhteistyöstä”. Kartoituksiasi pk-yritysten kv- kynnyskysymyksistä, mahdollisuuksista/hankaluuksista    ”     </vt:lpstr>
      <vt:lpstr>PowerPoint-esitys</vt:lpstr>
      <vt:lpstr>6 OTSIKKOA</vt:lpstr>
      <vt:lpstr>SUURIMMAT ESTEET KEHITYKSELLE   </vt:lpstr>
      <vt:lpstr>KEHITYKSEN SUURIMMAT ESTEET Företagarnas synpunkter</vt:lpstr>
      <vt:lpstr>Konkurrenssituationen på gränsen</vt:lpstr>
      <vt:lpstr>Tuloksia pohjoisten alueiden yrittäjäjärjestöjen yhteistyöstä</vt:lpstr>
      <vt:lpstr>Tuloksia</vt:lpstr>
      <vt:lpstr>Tuloksia</vt:lpstr>
      <vt:lpstr>PowerPoint-esitys</vt:lpstr>
      <vt:lpstr>Ajattele, jos Pohjoismaat olisivat yksi maa kuten esim. Isobritania tai USA</vt:lpstr>
      <vt:lpstr>Ajattele, jos Pohjoismaat olisivat yksi maa kuten esim. Isobritania tai USA</vt:lpstr>
      <vt:lpstr>Ajattele, jos Pohjoismaat olisivat yksi maa kuten esim. Isobritania tai USA</vt:lpstr>
      <vt:lpstr>PowerPoint-esitys</vt:lpstr>
      <vt:lpstr>Information och avklarande av gränshinder </vt:lpstr>
      <vt:lpstr>Tuloksia</vt:lpstr>
      <vt:lpstr> YHTEISTYÖN JA KAUPAN LISÄÄMINEN LAPIN JA NORBOTTENIN YRITYSTEN VÄLILLÄ – TIENRAIVAAJA  -HANKE  </vt:lpstr>
      <vt:lpstr>Tienraivaaja</vt:lpstr>
      <vt:lpstr>Toimenpide-ehdotuksia</vt:lpstr>
      <vt:lpstr>Yhteistyökumppanit</vt:lpstr>
      <vt:lpstr>Siivittääkö EU-hanke yritysyhteistyötä?</vt:lpstr>
      <vt:lpstr>0RES, METALS AND MINERALS  FISH, SEA FOOD THE FOREST INDUSTRY OIL AND AND GAS TOURISM </vt:lpstr>
      <vt:lpstr>  Kiitos! Tack! Kohti kevättä – mot fjäder! Kohtil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Käyttäjä</dc:creator>
  <cp:lastModifiedBy>Linna Meeri</cp:lastModifiedBy>
  <cp:revision>152</cp:revision>
  <cp:lastPrinted>2014-01-22T10:04:14Z</cp:lastPrinted>
  <dcterms:created xsi:type="dcterms:W3CDTF">2013-01-31T07:55:13Z</dcterms:created>
  <dcterms:modified xsi:type="dcterms:W3CDTF">2016-01-17T10:02:35Z</dcterms:modified>
</cp:coreProperties>
</file>