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2" r:id="rId3"/>
    <p:sldId id="263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ia.vuori" initials="e" lastIdx="1" clrIdx="0">
    <p:extLst>
      <p:ext uri="{19B8F6BF-5375-455C-9EA6-DF929625EA0E}">
        <p15:presenceInfo xmlns:p15="http://schemas.microsoft.com/office/powerpoint/2012/main" userId="emilia.vuo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0T18:25:01.31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real3d.real3dtech.fi/WebGL/soku/index.html?fbclid=IwAR15Nk9d1vK9ln6pTV9PnWwQCnq2E3DIeZLHvpEJ2KUm9Q6R_So35BCx-os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913744" y="2083210"/>
            <a:ext cx="7176656" cy="1239894"/>
          </a:xfrm>
        </p:spPr>
        <p:txBody>
          <a:bodyPr>
            <a:noAutofit/>
          </a:bodyPr>
          <a:lstStyle/>
          <a:p>
            <a:r>
              <a:rPr lang="fi-FI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Repullinen matkaeväitä </a:t>
            </a:r>
          </a:p>
          <a:p>
            <a:endParaRPr lang="fi-FI" sz="1100" b="1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913745" cy="686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84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1CAC1DC-EF96-47C4-99DD-A363AD025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7372" y="1034158"/>
            <a:ext cx="5698937" cy="5698937"/>
          </a:xfr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3BBE57D-452C-4F97-B6FD-AF3670EE962A}"/>
              </a:ext>
            </a:extLst>
          </p:cNvPr>
          <p:cNvSpPr txBox="1"/>
          <p:nvPr/>
        </p:nvSpPr>
        <p:spPr>
          <a:xfrm>
            <a:off x="7280635" y="188535"/>
            <a:ext cx="4911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Workshoptoiminta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B19C859-DDF6-4303-A20B-484B76958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44" y="1014499"/>
            <a:ext cx="4300628" cy="2318896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5D707A65-E6DB-4C52-AD3F-BA6DF7CD2949}"/>
              </a:ext>
            </a:extLst>
          </p:cNvPr>
          <p:cNvSpPr txBox="1"/>
          <p:nvPr/>
        </p:nvSpPr>
        <p:spPr>
          <a:xfrm>
            <a:off x="1244338" y="188535"/>
            <a:ext cx="3403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Ryhmätoiminta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C8175303-FF82-426A-BF1A-E9A630D8D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44" y="3443994"/>
            <a:ext cx="4300628" cy="322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4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4909FC-ECC2-4879-A23D-31C8D5A6B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9349" y="1392369"/>
            <a:ext cx="5932601" cy="56986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b="1" dirty="0"/>
              <a:t>Kohti mielekästä ja merkityksellistä </a:t>
            </a:r>
            <a:r>
              <a:rPr lang="fi-FI" sz="2200" b="1" dirty="0"/>
              <a:t>oppimista</a:t>
            </a:r>
          </a:p>
          <a:p>
            <a:r>
              <a:rPr lang="fi-FI" sz="2200" dirty="0"/>
              <a:t>Osatyökykyisille</a:t>
            </a:r>
          </a:p>
          <a:p>
            <a:r>
              <a:rPr lang="fi-FI" sz="2200" dirty="0"/>
              <a:t>Tehostettua tukea ja ohjausta tarvitseville</a:t>
            </a:r>
          </a:p>
          <a:p>
            <a:r>
              <a:rPr lang="fi-FI" sz="2200" dirty="0"/>
              <a:t>Erilaisille oppijoille</a:t>
            </a:r>
          </a:p>
          <a:p>
            <a:endParaRPr lang="fi-FI" sz="2200" dirty="0"/>
          </a:p>
          <a:p>
            <a:r>
              <a:rPr lang="fi-FI" sz="2200" dirty="0"/>
              <a:t>Arkitaitojen ja mielekkään tekemisen löytäminen</a:t>
            </a:r>
          </a:p>
          <a:p>
            <a:r>
              <a:rPr lang="fi-FI" sz="2200" dirty="0"/>
              <a:t>Kohti unelmien koulutusta ja työtä</a:t>
            </a:r>
          </a:p>
          <a:p>
            <a:r>
              <a:rPr lang="fi-FI" sz="2200" dirty="0"/>
              <a:t>Itsenäistyminen ja ”oman elämän” teemaviikko, sosiaalisen kuntoutuksen työmuodoin 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A646840-A42F-4F98-8616-BC75CDC6F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25721" y="579670"/>
            <a:ext cx="3794760" cy="833546"/>
          </a:xfrm>
        </p:spPr>
        <p:txBody>
          <a:bodyPr/>
          <a:lstStyle/>
          <a:p>
            <a:r>
              <a:rPr lang="fi-FI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SOKU-opintolinja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E5E2EBE-FE5C-40C6-88F4-60D833398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70" y="579670"/>
            <a:ext cx="3794760" cy="569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26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85638" y="1401952"/>
            <a:ext cx="5772727" cy="5323299"/>
          </a:xfrm>
        </p:spPr>
        <p:txBody>
          <a:bodyPr>
            <a:noAutofit/>
          </a:bodyPr>
          <a:lstStyle/>
          <a:p>
            <a:pPr algn="just"/>
            <a:r>
              <a:rPr lang="fi-FI" sz="2400" dirty="0"/>
              <a:t>Tuo näkyväksi </a:t>
            </a:r>
            <a:r>
              <a:rPr lang="fi-FI" sz="2400" b="1" dirty="0"/>
              <a:t>sosiaalisen kuntoutuksen palveluja ja toimintamuotoja </a:t>
            </a:r>
            <a:r>
              <a:rPr lang="fi-FI" sz="2400" dirty="0"/>
              <a:t>digipelimuodossa.</a:t>
            </a:r>
          </a:p>
          <a:p>
            <a:pPr marL="0" indent="0" algn="just">
              <a:buNone/>
            </a:pPr>
            <a:endParaRPr lang="fi-FI" sz="2400" dirty="0"/>
          </a:p>
          <a:p>
            <a:pPr algn="just"/>
            <a:r>
              <a:rPr lang="fi-FI" sz="2400" dirty="0"/>
              <a:t>Nuoret aikuiset </a:t>
            </a:r>
            <a:r>
              <a:rPr lang="fi-FI" sz="2400" b="1" dirty="0"/>
              <a:t>suunnittelevat ja toteuttavat </a:t>
            </a:r>
            <a:r>
              <a:rPr lang="fi-FI" sz="2400" dirty="0"/>
              <a:t>pelin sisältöjen teknisen toteutuksen yhdessä digiosaamisen ammattilaisen ohjaamana. Jokaisen osallistujan rooli määritellään </a:t>
            </a:r>
            <a:r>
              <a:rPr lang="fi-FI" sz="2400" b="1" dirty="0"/>
              <a:t>omien mielenkiinnonkohteiden sekä kykyjen mukaan. </a:t>
            </a:r>
          </a:p>
          <a:p>
            <a:pPr algn="just"/>
            <a:r>
              <a:rPr lang="fi-FI" sz="1400" dirty="0">
                <a:hlinkClick r:id="rId2"/>
              </a:rPr>
              <a:t>https://real3d.real3dtech.fi/WebGL/soku/index.html?fbclid=IwAR15Nk9d1vK9ln6pTV9PnWwQCnq2E3DIeZLHvpEJ2KUm9Q6R_So35BCx-os</a:t>
            </a:r>
            <a:r>
              <a:rPr lang="fi-FI" sz="1400" dirty="0"/>
              <a:t> </a:t>
            </a:r>
          </a:p>
          <a:p>
            <a:pPr algn="just"/>
            <a:endParaRPr lang="fi-FI" sz="2400" b="1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174620" y="318330"/>
            <a:ext cx="3794760" cy="840508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SOKU-simulaatio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9E36E2C-55B7-4E72-A740-883C8AA18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75" y="1868781"/>
            <a:ext cx="4390618" cy="439061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4DF52A0-5A7F-440D-82D9-A8C361C83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67712">
            <a:off x="419393" y="531421"/>
            <a:ext cx="2596048" cy="174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3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97352" y="967117"/>
            <a:ext cx="5440217" cy="57023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i-FI" sz="2400" dirty="0"/>
          </a:p>
          <a:p>
            <a:pPr marL="0" indent="0" algn="just">
              <a:buNone/>
            </a:pPr>
            <a:endParaRPr lang="fi-FI" sz="1050" dirty="0"/>
          </a:p>
          <a:p>
            <a:pPr algn="just"/>
            <a:r>
              <a:rPr lang="fi-FI" sz="2400" dirty="0"/>
              <a:t>Ryhmätoiminnan </a:t>
            </a:r>
            <a:r>
              <a:rPr lang="fi-FI" sz="2400" b="1" dirty="0"/>
              <a:t>suunnitteluun ja toteutukseen osallistuminen</a:t>
            </a:r>
            <a:r>
              <a:rPr lang="fi-FI" sz="2400" dirty="0"/>
              <a:t>. </a:t>
            </a:r>
          </a:p>
          <a:p>
            <a:pPr marL="0" indent="0" algn="just">
              <a:buNone/>
            </a:pPr>
            <a:endParaRPr lang="fi-FI" sz="1050" dirty="0"/>
          </a:p>
          <a:p>
            <a:pPr algn="just"/>
            <a:r>
              <a:rPr lang="fi-FI" sz="2400" dirty="0"/>
              <a:t>Sosiaalisen kuntoutuksen </a:t>
            </a:r>
            <a:r>
              <a:rPr lang="fi-FI" sz="2400" b="1" dirty="0"/>
              <a:t>palvelu-muotoiluun osallistuminen, palvelutuotteiden kehittäminen</a:t>
            </a:r>
            <a:r>
              <a:rPr lang="fi-FI" sz="2400" dirty="0"/>
              <a:t> yhdessä hankehenkilöstön sekä yhteistyöverkoston kanssa.</a:t>
            </a:r>
          </a:p>
          <a:p>
            <a:pPr marL="0" indent="0" algn="just">
              <a:buNone/>
            </a:pPr>
            <a:endParaRPr lang="fi-FI" sz="1050" dirty="0"/>
          </a:p>
          <a:p>
            <a:pPr algn="just"/>
            <a:r>
              <a:rPr lang="fi-FI" sz="2400" dirty="0"/>
              <a:t>Hanke-esittelyihin osallistuminen,    </a:t>
            </a:r>
            <a:r>
              <a:rPr lang="fi-FI" sz="2400" b="1" dirty="0"/>
              <a:t>omat kokemukset ja ääni kuuluviin digitarinoita hyödyntäen</a:t>
            </a:r>
            <a:r>
              <a:rPr lang="fi-FI" sz="2400" dirty="0"/>
              <a:t>.</a:t>
            </a:r>
          </a:p>
          <a:p>
            <a:pPr algn="just"/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169891" y="312253"/>
            <a:ext cx="6022109" cy="1512582"/>
          </a:xfrm>
        </p:spPr>
        <p:txBody>
          <a:bodyPr>
            <a:noAutofit/>
          </a:bodyPr>
          <a:lstStyle/>
          <a:p>
            <a:r>
              <a:rPr lang="fi-FI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Asiakasosallisuus, yhteiskehittäminen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31" y="2656778"/>
            <a:ext cx="5185293" cy="3888969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034" y="312253"/>
            <a:ext cx="2135612" cy="302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5836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TM10001115[[fn=Pakkaus]]</Template>
  <TotalTime>2302</TotalTime>
  <Words>127</Words>
  <Application>Microsoft Office PowerPoint</Application>
  <PresentationFormat>Laajakuva</PresentationFormat>
  <Paragraphs>25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Parcel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emilia.vuori</dc:creator>
  <cp:lastModifiedBy>emilia.vuori</cp:lastModifiedBy>
  <cp:revision>32</cp:revision>
  <dcterms:created xsi:type="dcterms:W3CDTF">2019-12-10T15:23:58Z</dcterms:created>
  <dcterms:modified xsi:type="dcterms:W3CDTF">2020-01-28T07:03:37Z</dcterms:modified>
</cp:coreProperties>
</file>